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67" r:id="rId4"/>
    <p:sldId id="259" r:id="rId5"/>
    <p:sldId id="266" r:id="rId6"/>
    <p:sldId id="260" r:id="rId7"/>
    <p:sldId id="261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6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b="0" dirty="0"/>
              <a:t>Cold Start vs Hot Start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Cold Start (s)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Llama 3.2 Q4</c:v>
                </c:pt>
                <c:pt idx="1">
                  <c:v>Llama 3.2 Q8</c:v>
                </c:pt>
                <c:pt idx="2">
                  <c:v>Gemma 3 Q2</c:v>
                </c:pt>
                <c:pt idx="3">
                  <c:v>Gemma 3 Q4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7.2430000000000003</c:v>
                </c:pt>
                <c:pt idx="1">
                  <c:v>10.385999999999999</c:v>
                </c:pt>
                <c:pt idx="2">
                  <c:v>79.123000000000005</c:v>
                </c:pt>
                <c:pt idx="3">
                  <c:v>33.082000000000001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ED-4314-858D-0FF9AA932D0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Hot Start (s)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Llama 3.2 Q4</c:v>
                </c:pt>
                <c:pt idx="1">
                  <c:v>Llama 3.2 Q8</c:v>
                </c:pt>
                <c:pt idx="2">
                  <c:v>Gemma 3 Q2</c:v>
                </c:pt>
                <c:pt idx="3">
                  <c:v>Gemma 3 Q4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1.46</c:v>
                </c:pt>
                <c:pt idx="1">
                  <c:v>2.5510000000000002</c:v>
                </c:pt>
                <c:pt idx="2">
                  <c:v>8.1170000000000009</c:v>
                </c:pt>
                <c:pt idx="3">
                  <c:v>9.8759999999999994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9ED-4314-858D-0FF9AA932D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87608960"/>
        <c:axId val="1287618560"/>
      </c:barChart>
      <c:catAx>
        <c:axId val="1287608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7618560"/>
        <c:crosses val="autoZero"/>
        <c:auto val="1"/>
        <c:lblAlgn val="ctr"/>
        <c:lblOffset val="100"/>
        <c:noMultiLvlLbl val="0"/>
      </c:catAx>
      <c:valAx>
        <c:axId val="1287618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7608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/>
              <a:t>Correct answers (out of 10 sentences)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Llama 3.2 Q4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English</c:v>
                </c:pt>
                <c:pt idx="1">
                  <c:v>Romanian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09-4DB6-97F4-C495475B223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Llama 3.2 Q8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English</c:v>
                </c:pt>
                <c:pt idx="1">
                  <c:v>Romanian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8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A09-4DB6-97F4-C495475B223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Gemma 3 Q2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English</c:v>
                </c:pt>
                <c:pt idx="1">
                  <c:v>Romanian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10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A09-4DB6-97F4-C495475B223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Gemma 3 Q4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English</c:v>
                </c:pt>
                <c:pt idx="1">
                  <c:v>Romanian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10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A09-4DB6-97F4-C495475B22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87622400"/>
        <c:axId val="1287625760"/>
      </c:barChart>
      <c:catAx>
        <c:axId val="1287622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7625760"/>
        <c:crosses val="autoZero"/>
        <c:auto val="1"/>
        <c:lblAlgn val="ctr"/>
        <c:lblOffset val="100"/>
        <c:noMultiLvlLbl val="0"/>
      </c:catAx>
      <c:valAx>
        <c:axId val="1287625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76224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4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image" Target="../media/image23.sv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9.svg"/><Relationship Id="rId11" Type="http://schemas.openxmlformats.org/officeDocument/2006/relationships/image" Target="../media/image22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9.svg"/><Relationship Id="rId9" Type="http://schemas.openxmlformats.org/officeDocument/2006/relationships/image" Target="../media/image12.png"/><Relationship Id="rId14" Type="http://schemas.openxmlformats.org/officeDocument/2006/relationships/image" Target="../media/image25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4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image" Target="../media/image23.sv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9.svg"/><Relationship Id="rId11" Type="http://schemas.openxmlformats.org/officeDocument/2006/relationships/image" Target="../media/image22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9.svg"/><Relationship Id="rId9" Type="http://schemas.openxmlformats.org/officeDocument/2006/relationships/image" Target="../media/image12.png"/><Relationship Id="rId1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D0A785-D7FC-42CF-804D-A3FDF54D2E2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DD9A97E-509D-447C-9290-FFF7811F405A}">
      <dgm:prSet phldrT="[Text]"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/>
            <a:t>publisher.py</a:t>
          </a:r>
        </a:p>
      </dgm:t>
    </dgm:pt>
    <dgm:pt modelId="{15D6C06E-0194-439F-9929-3F876D451BE8}" type="parTrans" cxnId="{FCA985CC-559E-4602-B131-A660475CEAEA}">
      <dgm:prSet/>
      <dgm:spPr/>
      <dgm:t>
        <a:bodyPr/>
        <a:lstStyle/>
        <a:p>
          <a:endParaRPr lang="en-US" sz="3600"/>
        </a:p>
      </dgm:t>
    </dgm:pt>
    <dgm:pt modelId="{488439A6-6B01-4B04-B69D-381D4E01B08A}" type="sibTrans" cxnId="{FCA985CC-559E-4602-B131-A660475CEAEA}">
      <dgm:prSet custT="1"/>
      <dgm:spPr/>
      <dgm:t>
        <a:bodyPr/>
        <a:lstStyle/>
        <a:p>
          <a:endParaRPr lang="en-US" sz="1200"/>
        </a:p>
      </dgm:t>
    </dgm:pt>
    <dgm:pt modelId="{9DC36A64-3926-4F5E-A9D8-6D27AD50410E}">
      <dgm:prSet phldrT="[Text]" custT="1">
        <dgm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/>
            <a:t>/</a:t>
          </a:r>
          <a:r>
            <a:rPr lang="en-US" sz="1600" dirty="0" err="1"/>
            <a:t>llama_parser</a:t>
          </a:r>
          <a:endParaRPr lang="en-US" sz="1600" dirty="0"/>
        </a:p>
        <a:p>
          <a:r>
            <a:rPr lang="en-US" sz="1600" dirty="0"/>
            <a:t>/input</a:t>
          </a:r>
        </a:p>
      </dgm:t>
    </dgm:pt>
    <dgm:pt modelId="{5F03F6AE-C678-44E7-AA2B-844B7A9222F9}" type="parTrans" cxnId="{5AA044D4-FCC2-478C-AA89-A12A51612EDE}">
      <dgm:prSet/>
      <dgm:spPr/>
      <dgm:t>
        <a:bodyPr/>
        <a:lstStyle/>
        <a:p>
          <a:endParaRPr lang="en-US" sz="3600"/>
        </a:p>
      </dgm:t>
    </dgm:pt>
    <dgm:pt modelId="{4CDBC64D-1971-49BF-B098-E24709D03211}" type="sibTrans" cxnId="{5AA044D4-FCC2-478C-AA89-A12A51612EDE}">
      <dgm:prSet custT="1"/>
      <dgm:spPr/>
      <dgm:t>
        <a:bodyPr/>
        <a:lstStyle/>
        <a:p>
          <a:endParaRPr lang="en-US" sz="1200"/>
        </a:p>
      </dgm:t>
    </dgm:pt>
    <dgm:pt modelId="{BC8F1A98-3B03-4442-8932-2889848F1681}">
      <dgm:prSet phldrT="[Text]"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/>
            <a:t>ros-llama.py</a:t>
          </a:r>
          <a:endParaRPr lang="en-US" sz="1600" dirty="0"/>
        </a:p>
      </dgm:t>
    </dgm:pt>
    <dgm:pt modelId="{22FF366B-DBE1-468F-B542-C5A30C3B6BDB}" type="parTrans" cxnId="{7DCF76C5-897D-43D5-A553-76FA448F4D31}">
      <dgm:prSet/>
      <dgm:spPr/>
      <dgm:t>
        <a:bodyPr/>
        <a:lstStyle/>
        <a:p>
          <a:endParaRPr lang="en-US" sz="3600"/>
        </a:p>
      </dgm:t>
    </dgm:pt>
    <dgm:pt modelId="{DE25E710-5996-4F4D-8E49-22C2A0493DD0}" type="sibTrans" cxnId="{7DCF76C5-897D-43D5-A553-76FA448F4D31}">
      <dgm:prSet custT="1"/>
      <dgm:spPr/>
      <dgm:t>
        <a:bodyPr/>
        <a:lstStyle/>
        <a:p>
          <a:endParaRPr lang="en-US" sz="1200"/>
        </a:p>
      </dgm:t>
    </dgm:pt>
    <dgm:pt modelId="{06DF0235-9728-48F4-B0DD-DA7D29A70B51}">
      <dgm:prSet custT="1">
        <dgm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/>
            <a:t>/</a:t>
          </a:r>
          <a:r>
            <a:rPr lang="en-US" sz="1600" dirty="0" err="1"/>
            <a:t>llama_parser</a:t>
          </a:r>
          <a:endParaRPr lang="en-US" sz="1600" dirty="0"/>
        </a:p>
        <a:p>
          <a:r>
            <a:rPr lang="en-US" sz="1600" dirty="0"/>
            <a:t>/commands</a:t>
          </a:r>
        </a:p>
      </dgm:t>
    </dgm:pt>
    <dgm:pt modelId="{1C7D3FCF-DD59-4059-8CB8-86E83204B545}" type="parTrans" cxnId="{225FBBC5-DEBC-4F86-A0BB-825E9407A1AF}">
      <dgm:prSet/>
      <dgm:spPr/>
      <dgm:t>
        <a:bodyPr/>
        <a:lstStyle/>
        <a:p>
          <a:endParaRPr lang="en-US" sz="3600"/>
        </a:p>
      </dgm:t>
    </dgm:pt>
    <dgm:pt modelId="{78ABB334-FB5B-49D8-8630-F0C8AE64966B}" type="sibTrans" cxnId="{225FBBC5-DEBC-4F86-A0BB-825E9407A1AF}">
      <dgm:prSet custT="1"/>
      <dgm:spPr/>
      <dgm:t>
        <a:bodyPr/>
        <a:lstStyle/>
        <a:p>
          <a:endParaRPr lang="en-US" sz="1200"/>
        </a:p>
      </dgm:t>
    </dgm:pt>
    <dgm:pt modelId="{12DE9E09-AFEE-49E5-8130-17445DDC7867}">
      <dgm:prSet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/>
            <a:t>subscriber.py</a:t>
          </a:r>
          <a:endParaRPr lang="en-US" sz="1600" dirty="0"/>
        </a:p>
      </dgm:t>
    </dgm:pt>
    <dgm:pt modelId="{BD1C2673-DA8E-4981-A899-AEB443E89CC4}" type="parTrans" cxnId="{9D81D6D6-86DE-46D0-9080-76FD446508EC}">
      <dgm:prSet/>
      <dgm:spPr/>
      <dgm:t>
        <a:bodyPr/>
        <a:lstStyle/>
        <a:p>
          <a:endParaRPr lang="en-US" sz="3600"/>
        </a:p>
      </dgm:t>
    </dgm:pt>
    <dgm:pt modelId="{81074C32-7B09-4768-A78A-9E0D4699797E}" type="sibTrans" cxnId="{9D81D6D6-86DE-46D0-9080-76FD446508EC}">
      <dgm:prSet/>
      <dgm:spPr/>
      <dgm:t>
        <a:bodyPr/>
        <a:lstStyle/>
        <a:p>
          <a:endParaRPr lang="en-US" sz="3600"/>
        </a:p>
      </dgm:t>
    </dgm:pt>
    <dgm:pt modelId="{26BBC693-65C4-443B-BF63-56481A2D0246}" type="pres">
      <dgm:prSet presAssocID="{65D0A785-D7FC-42CF-804D-A3FDF54D2E2B}" presName="Name0" presStyleCnt="0">
        <dgm:presLayoutVars>
          <dgm:dir/>
          <dgm:resizeHandles val="exact"/>
        </dgm:presLayoutVars>
      </dgm:prSet>
      <dgm:spPr/>
    </dgm:pt>
    <dgm:pt modelId="{F7D23884-4243-4172-A209-25BCEC42A3A0}" type="pres">
      <dgm:prSet presAssocID="{9DD9A97E-509D-447C-9290-FFF7811F405A}" presName="node" presStyleLbl="node1" presStyleIdx="0" presStyleCnt="5">
        <dgm:presLayoutVars>
          <dgm:bulletEnabled val="1"/>
        </dgm:presLayoutVars>
      </dgm:prSet>
      <dgm:spPr/>
    </dgm:pt>
    <dgm:pt modelId="{07973961-858F-47A0-A581-A44A03E49DC0}" type="pres">
      <dgm:prSet presAssocID="{488439A6-6B01-4B04-B69D-381D4E01B08A}" presName="sibTrans" presStyleLbl="sibTrans2D1" presStyleIdx="0" presStyleCnt="4"/>
      <dgm:spPr/>
    </dgm:pt>
    <dgm:pt modelId="{CCB5C9E1-AB57-4166-A7AE-0864BF751BCA}" type="pres">
      <dgm:prSet presAssocID="{488439A6-6B01-4B04-B69D-381D4E01B08A}" presName="connectorText" presStyleLbl="sibTrans2D1" presStyleIdx="0" presStyleCnt="4"/>
      <dgm:spPr/>
    </dgm:pt>
    <dgm:pt modelId="{F2617E69-7329-4D8E-B6E6-73DBAD73C3A1}" type="pres">
      <dgm:prSet presAssocID="{9DC36A64-3926-4F5E-A9D8-6D27AD50410E}" presName="node" presStyleLbl="node1" presStyleIdx="1" presStyleCnt="5" custLinFactNeighborX="2128" custLinFactNeighborY="-51774">
        <dgm:presLayoutVars>
          <dgm:bulletEnabled val="1"/>
        </dgm:presLayoutVars>
      </dgm:prSet>
      <dgm:spPr/>
    </dgm:pt>
    <dgm:pt modelId="{6EF0FAAE-343A-4D43-A611-5F842FF778B0}" type="pres">
      <dgm:prSet presAssocID="{4CDBC64D-1971-49BF-B098-E24709D03211}" presName="sibTrans" presStyleLbl="sibTrans2D1" presStyleIdx="1" presStyleCnt="4"/>
      <dgm:spPr/>
    </dgm:pt>
    <dgm:pt modelId="{F485F740-E8F5-474E-8EF2-C267BB48AC9B}" type="pres">
      <dgm:prSet presAssocID="{4CDBC64D-1971-49BF-B098-E24709D03211}" presName="connectorText" presStyleLbl="sibTrans2D1" presStyleIdx="1" presStyleCnt="4"/>
      <dgm:spPr/>
    </dgm:pt>
    <dgm:pt modelId="{809F5322-5182-4743-A80D-AB88FD1841C3}" type="pres">
      <dgm:prSet presAssocID="{BC8F1A98-3B03-4442-8932-2889848F1681}" presName="node" presStyleLbl="node1" presStyleIdx="2" presStyleCnt="5" custLinFactY="-48273" custLinFactNeighborX="0" custLinFactNeighborY="-100000">
        <dgm:presLayoutVars>
          <dgm:bulletEnabled val="1"/>
        </dgm:presLayoutVars>
      </dgm:prSet>
      <dgm:spPr/>
    </dgm:pt>
    <dgm:pt modelId="{04CDCA3B-ADC5-42C1-AE48-8A28DE394D14}" type="pres">
      <dgm:prSet presAssocID="{DE25E710-5996-4F4D-8E49-22C2A0493DD0}" presName="sibTrans" presStyleLbl="sibTrans2D1" presStyleIdx="2" presStyleCnt="4"/>
      <dgm:spPr/>
    </dgm:pt>
    <dgm:pt modelId="{D7227298-6472-4CDA-807D-EC94E8B1012C}" type="pres">
      <dgm:prSet presAssocID="{DE25E710-5996-4F4D-8E49-22C2A0493DD0}" presName="connectorText" presStyleLbl="sibTrans2D1" presStyleIdx="2" presStyleCnt="4"/>
      <dgm:spPr/>
    </dgm:pt>
    <dgm:pt modelId="{7F05ED5C-6C81-4FEC-8A36-2977B5E06783}" type="pres">
      <dgm:prSet presAssocID="{06DF0235-9728-48F4-B0DD-DA7D29A70B51}" presName="node" presStyleLbl="node1" presStyleIdx="3" presStyleCnt="5" custLinFactNeighborX="-1995" custLinFactNeighborY="-59924">
        <dgm:presLayoutVars>
          <dgm:bulletEnabled val="1"/>
        </dgm:presLayoutVars>
      </dgm:prSet>
      <dgm:spPr/>
    </dgm:pt>
    <dgm:pt modelId="{0525A53D-9D17-42AD-AD5B-DF9247608AD3}" type="pres">
      <dgm:prSet presAssocID="{78ABB334-FB5B-49D8-8630-F0C8AE64966B}" presName="sibTrans" presStyleLbl="sibTrans2D1" presStyleIdx="3" presStyleCnt="4"/>
      <dgm:spPr/>
    </dgm:pt>
    <dgm:pt modelId="{9C8DE7AC-CBE5-4372-A924-0FF89186F8E8}" type="pres">
      <dgm:prSet presAssocID="{78ABB334-FB5B-49D8-8630-F0C8AE64966B}" presName="connectorText" presStyleLbl="sibTrans2D1" presStyleIdx="3" presStyleCnt="4"/>
      <dgm:spPr/>
    </dgm:pt>
    <dgm:pt modelId="{6298DFE2-340D-42B0-B4C3-CB12728E9E6B}" type="pres">
      <dgm:prSet presAssocID="{12DE9E09-AFEE-49E5-8130-17445DDC7867}" presName="node" presStyleLbl="node1" presStyleIdx="4" presStyleCnt="5">
        <dgm:presLayoutVars>
          <dgm:bulletEnabled val="1"/>
        </dgm:presLayoutVars>
      </dgm:prSet>
      <dgm:spPr/>
    </dgm:pt>
  </dgm:ptLst>
  <dgm:cxnLst>
    <dgm:cxn modelId="{6D28EC07-16F6-4F2D-9AAA-B8EBF7BDE860}" type="presOf" srcId="{488439A6-6B01-4B04-B69D-381D4E01B08A}" destId="{07973961-858F-47A0-A581-A44A03E49DC0}" srcOrd="0" destOrd="0" presId="urn:microsoft.com/office/officeart/2005/8/layout/process1"/>
    <dgm:cxn modelId="{E8D31625-304B-490A-B395-EABA964A1595}" type="presOf" srcId="{65D0A785-D7FC-42CF-804D-A3FDF54D2E2B}" destId="{26BBC693-65C4-443B-BF63-56481A2D0246}" srcOrd="0" destOrd="0" presId="urn:microsoft.com/office/officeart/2005/8/layout/process1"/>
    <dgm:cxn modelId="{F04CF627-EC58-499E-8708-944E20B27FD2}" type="presOf" srcId="{DE25E710-5996-4F4D-8E49-22C2A0493DD0}" destId="{D7227298-6472-4CDA-807D-EC94E8B1012C}" srcOrd="1" destOrd="0" presId="urn:microsoft.com/office/officeart/2005/8/layout/process1"/>
    <dgm:cxn modelId="{CFF79D31-C0F2-4F5C-916C-06681C4E2921}" type="presOf" srcId="{BC8F1A98-3B03-4442-8932-2889848F1681}" destId="{809F5322-5182-4743-A80D-AB88FD1841C3}" srcOrd="0" destOrd="0" presId="urn:microsoft.com/office/officeart/2005/8/layout/process1"/>
    <dgm:cxn modelId="{7032013B-C22A-464C-96EA-9EC91C6B6ABB}" type="presOf" srcId="{9DD9A97E-509D-447C-9290-FFF7811F405A}" destId="{F7D23884-4243-4172-A209-25BCEC42A3A0}" srcOrd="0" destOrd="0" presId="urn:microsoft.com/office/officeart/2005/8/layout/process1"/>
    <dgm:cxn modelId="{E3D33D60-A67B-4519-9B5A-8D9589A4C62C}" type="presOf" srcId="{4CDBC64D-1971-49BF-B098-E24709D03211}" destId="{6EF0FAAE-343A-4D43-A611-5F842FF778B0}" srcOrd="0" destOrd="0" presId="urn:microsoft.com/office/officeart/2005/8/layout/process1"/>
    <dgm:cxn modelId="{4E6A0743-0870-4391-8349-A8FB27270FF1}" type="presOf" srcId="{488439A6-6B01-4B04-B69D-381D4E01B08A}" destId="{CCB5C9E1-AB57-4166-A7AE-0864BF751BCA}" srcOrd="1" destOrd="0" presId="urn:microsoft.com/office/officeart/2005/8/layout/process1"/>
    <dgm:cxn modelId="{CAF3DF66-6A69-4DF8-ADCC-47E79739BA7E}" type="presOf" srcId="{DE25E710-5996-4F4D-8E49-22C2A0493DD0}" destId="{04CDCA3B-ADC5-42C1-AE48-8A28DE394D14}" srcOrd="0" destOrd="0" presId="urn:microsoft.com/office/officeart/2005/8/layout/process1"/>
    <dgm:cxn modelId="{D4D6E36A-CE46-4E78-8868-276231F259B4}" type="presOf" srcId="{9DC36A64-3926-4F5E-A9D8-6D27AD50410E}" destId="{F2617E69-7329-4D8E-B6E6-73DBAD73C3A1}" srcOrd="0" destOrd="0" presId="urn:microsoft.com/office/officeart/2005/8/layout/process1"/>
    <dgm:cxn modelId="{245B1F92-BF68-4B6E-A0DA-76E293BC89AE}" type="presOf" srcId="{4CDBC64D-1971-49BF-B098-E24709D03211}" destId="{F485F740-E8F5-474E-8EF2-C267BB48AC9B}" srcOrd="1" destOrd="0" presId="urn:microsoft.com/office/officeart/2005/8/layout/process1"/>
    <dgm:cxn modelId="{0AE7109B-A954-47CF-88EE-DE1B039B7A88}" type="presOf" srcId="{78ABB334-FB5B-49D8-8630-F0C8AE64966B}" destId="{0525A53D-9D17-42AD-AD5B-DF9247608AD3}" srcOrd="0" destOrd="0" presId="urn:microsoft.com/office/officeart/2005/8/layout/process1"/>
    <dgm:cxn modelId="{F70E62BA-8A99-4389-8073-B168D26854A6}" type="presOf" srcId="{78ABB334-FB5B-49D8-8630-F0C8AE64966B}" destId="{9C8DE7AC-CBE5-4372-A924-0FF89186F8E8}" srcOrd="1" destOrd="0" presId="urn:microsoft.com/office/officeart/2005/8/layout/process1"/>
    <dgm:cxn modelId="{7DCF76C5-897D-43D5-A553-76FA448F4D31}" srcId="{65D0A785-D7FC-42CF-804D-A3FDF54D2E2B}" destId="{BC8F1A98-3B03-4442-8932-2889848F1681}" srcOrd="2" destOrd="0" parTransId="{22FF366B-DBE1-468F-B542-C5A30C3B6BDB}" sibTransId="{DE25E710-5996-4F4D-8E49-22C2A0493DD0}"/>
    <dgm:cxn modelId="{225FBBC5-DEBC-4F86-A0BB-825E9407A1AF}" srcId="{65D0A785-D7FC-42CF-804D-A3FDF54D2E2B}" destId="{06DF0235-9728-48F4-B0DD-DA7D29A70B51}" srcOrd="3" destOrd="0" parTransId="{1C7D3FCF-DD59-4059-8CB8-86E83204B545}" sibTransId="{78ABB334-FB5B-49D8-8630-F0C8AE64966B}"/>
    <dgm:cxn modelId="{BBF67FC7-AE47-4135-BEED-13838AE1C7FF}" type="presOf" srcId="{06DF0235-9728-48F4-B0DD-DA7D29A70B51}" destId="{7F05ED5C-6C81-4FEC-8A36-2977B5E06783}" srcOrd="0" destOrd="0" presId="urn:microsoft.com/office/officeart/2005/8/layout/process1"/>
    <dgm:cxn modelId="{FCA985CC-559E-4602-B131-A660475CEAEA}" srcId="{65D0A785-D7FC-42CF-804D-A3FDF54D2E2B}" destId="{9DD9A97E-509D-447C-9290-FFF7811F405A}" srcOrd="0" destOrd="0" parTransId="{15D6C06E-0194-439F-9929-3F876D451BE8}" sibTransId="{488439A6-6B01-4B04-B69D-381D4E01B08A}"/>
    <dgm:cxn modelId="{5AA044D4-FCC2-478C-AA89-A12A51612EDE}" srcId="{65D0A785-D7FC-42CF-804D-A3FDF54D2E2B}" destId="{9DC36A64-3926-4F5E-A9D8-6D27AD50410E}" srcOrd="1" destOrd="0" parTransId="{5F03F6AE-C678-44E7-AA2B-844B7A9222F9}" sibTransId="{4CDBC64D-1971-49BF-B098-E24709D03211}"/>
    <dgm:cxn modelId="{9D81D6D6-86DE-46D0-9080-76FD446508EC}" srcId="{65D0A785-D7FC-42CF-804D-A3FDF54D2E2B}" destId="{12DE9E09-AFEE-49E5-8130-17445DDC7867}" srcOrd="4" destOrd="0" parTransId="{BD1C2673-DA8E-4981-A899-AEB443E89CC4}" sibTransId="{81074C32-7B09-4768-A78A-9E0D4699797E}"/>
    <dgm:cxn modelId="{0DF78CF9-4E88-449E-9AB8-A325BED3CAAB}" type="presOf" srcId="{12DE9E09-AFEE-49E5-8130-17445DDC7867}" destId="{6298DFE2-340D-42B0-B4C3-CB12728E9E6B}" srcOrd="0" destOrd="0" presId="urn:microsoft.com/office/officeart/2005/8/layout/process1"/>
    <dgm:cxn modelId="{4C0655DC-AEF3-4502-B6BF-B8E7091430A8}" type="presParOf" srcId="{26BBC693-65C4-443B-BF63-56481A2D0246}" destId="{F7D23884-4243-4172-A209-25BCEC42A3A0}" srcOrd="0" destOrd="0" presId="urn:microsoft.com/office/officeart/2005/8/layout/process1"/>
    <dgm:cxn modelId="{782AE6D0-E8C1-4710-BE81-CC6D4C48BD7F}" type="presParOf" srcId="{26BBC693-65C4-443B-BF63-56481A2D0246}" destId="{07973961-858F-47A0-A581-A44A03E49DC0}" srcOrd="1" destOrd="0" presId="urn:microsoft.com/office/officeart/2005/8/layout/process1"/>
    <dgm:cxn modelId="{F470BED2-CAFE-4233-A1F3-47114CD3D7A6}" type="presParOf" srcId="{07973961-858F-47A0-A581-A44A03E49DC0}" destId="{CCB5C9E1-AB57-4166-A7AE-0864BF751BCA}" srcOrd="0" destOrd="0" presId="urn:microsoft.com/office/officeart/2005/8/layout/process1"/>
    <dgm:cxn modelId="{9CB90DD7-52D9-41FA-804E-5BBE2C8E1686}" type="presParOf" srcId="{26BBC693-65C4-443B-BF63-56481A2D0246}" destId="{F2617E69-7329-4D8E-B6E6-73DBAD73C3A1}" srcOrd="2" destOrd="0" presId="urn:microsoft.com/office/officeart/2005/8/layout/process1"/>
    <dgm:cxn modelId="{3D82D765-4176-43B0-A7D8-08052B446056}" type="presParOf" srcId="{26BBC693-65C4-443B-BF63-56481A2D0246}" destId="{6EF0FAAE-343A-4D43-A611-5F842FF778B0}" srcOrd="3" destOrd="0" presId="urn:microsoft.com/office/officeart/2005/8/layout/process1"/>
    <dgm:cxn modelId="{9517D428-899A-44EE-8E22-ADF249D7CA57}" type="presParOf" srcId="{6EF0FAAE-343A-4D43-A611-5F842FF778B0}" destId="{F485F740-E8F5-474E-8EF2-C267BB48AC9B}" srcOrd="0" destOrd="0" presId="urn:microsoft.com/office/officeart/2005/8/layout/process1"/>
    <dgm:cxn modelId="{42C9B452-7302-40BA-97D7-3A94FDAC7D80}" type="presParOf" srcId="{26BBC693-65C4-443B-BF63-56481A2D0246}" destId="{809F5322-5182-4743-A80D-AB88FD1841C3}" srcOrd="4" destOrd="0" presId="urn:microsoft.com/office/officeart/2005/8/layout/process1"/>
    <dgm:cxn modelId="{C5B9AF5C-8C32-4762-811F-4CA068EEEF68}" type="presParOf" srcId="{26BBC693-65C4-443B-BF63-56481A2D0246}" destId="{04CDCA3B-ADC5-42C1-AE48-8A28DE394D14}" srcOrd="5" destOrd="0" presId="urn:microsoft.com/office/officeart/2005/8/layout/process1"/>
    <dgm:cxn modelId="{EE534E8C-2CFD-4C53-9AF0-8ECE4216784F}" type="presParOf" srcId="{04CDCA3B-ADC5-42C1-AE48-8A28DE394D14}" destId="{D7227298-6472-4CDA-807D-EC94E8B1012C}" srcOrd="0" destOrd="0" presId="urn:microsoft.com/office/officeart/2005/8/layout/process1"/>
    <dgm:cxn modelId="{A470A377-D840-4A10-880F-653896282BFB}" type="presParOf" srcId="{26BBC693-65C4-443B-BF63-56481A2D0246}" destId="{7F05ED5C-6C81-4FEC-8A36-2977B5E06783}" srcOrd="6" destOrd="0" presId="urn:microsoft.com/office/officeart/2005/8/layout/process1"/>
    <dgm:cxn modelId="{4A3C9A90-84C7-4074-8F86-BBE64E09AF91}" type="presParOf" srcId="{26BBC693-65C4-443B-BF63-56481A2D0246}" destId="{0525A53D-9D17-42AD-AD5B-DF9247608AD3}" srcOrd="7" destOrd="0" presId="urn:microsoft.com/office/officeart/2005/8/layout/process1"/>
    <dgm:cxn modelId="{CC1D8998-B2EC-455E-B378-111799DD8C99}" type="presParOf" srcId="{0525A53D-9D17-42AD-AD5B-DF9247608AD3}" destId="{9C8DE7AC-CBE5-4372-A924-0FF89186F8E8}" srcOrd="0" destOrd="0" presId="urn:microsoft.com/office/officeart/2005/8/layout/process1"/>
    <dgm:cxn modelId="{F5A92B88-824B-4F9D-A488-9AE26A356680}" type="presParOf" srcId="{26BBC693-65C4-443B-BF63-56481A2D0246}" destId="{6298DFE2-340D-42B0-B4C3-CB12728E9E6B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CA597D-5C66-4FEC-A0C7-E9B782E7BF0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E8761B-1FCC-44B7-9AA1-3B939C23F5F3}">
      <dgm:prSet phldrT="[Text]"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/>
            <a:t>Node</a:t>
          </a:r>
        </a:p>
      </dgm:t>
    </dgm:pt>
    <dgm:pt modelId="{E76717FC-D9EB-4A25-96F0-FB83118250E4}" type="parTrans" cxnId="{FEFE386E-AF85-4E3E-8B35-DB268D2BDBC0}">
      <dgm:prSet/>
      <dgm:spPr/>
      <dgm:t>
        <a:bodyPr/>
        <a:lstStyle/>
        <a:p>
          <a:endParaRPr lang="en-US" sz="1600"/>
        </a:p>
      </dgm:t>
    </dgm:pt>
    <dgm:pt modelId="{80A66BDE-35B0-4A02-999C-C63566EEEBD5}" type="sibTrans" cxnId="{FEFE386E-AF85-4E3E-8B35-DB268D2BDBC0}">
      <dgm:prSet/>
      <dgm:spPr/>
      <dgm:t>
        <a:bodyPr/>
        <a:lstStyle/>
        <a:p>
          <a:endParaRPr lang="en-US" sz="1600"/>
        </a:p>
      </dgm:t>
    </dgm:pt>
    <dgm:pt modelId="{B732229A-C8F3-4F16-AB52-D816439A2337}">
      <dgm:prSet phldrT="[Text]" custT="1">
        <dgm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/>
            <a:t>Topic</a:t>
          </a:r>
        </a:p>
      </dgm:t>
    </dgm:pt>
    <dgm:pt modelId="{F71F0A4A-1F5D-4FDF-9037-F4060561FB78}" type="parTrans" cxnId="{27C46D4B-CD03-4B59-8B92-729C8E5E4CE6}">
      <dgm:prSet/>
      <dgm:spPr/>
      <dgm:t>
        <a:bodyPr/>
        <a:lstStyle/>
        <a:p>
          <a:endParaRPr lang="en-US" sz="1600"/>
        </a:p>
      </dgm:t>
    </dgm:pt>
    <dgm:pt modelId="{ECCB021C-EBC3-446A-889B-7DFEA0DF30B6}" type="sibTrans" cxnId="{27C46D4B-CD03-4B59-8B92-729C8E5E4CE6}">
      <dgm:prSet/>
      <dgm:spPr/>
      <dgm:t>
        <a:bodyPr/>
        <a:lstStyle/>
        <a:p>
          <a:endParaRPr lang="en-US" sz="1600"/>
        </a:p>
      </dgm:t>
    </dgm:pt>
    <dgm:pt modelId="{8CCD54D7-128C-45F9-9A89-83875A93CC26}" type="pres">
      <dgm:prSet presAssocID="{F0CA597D-5C66-4FEC-A0C7-E9B782E7BF05}" presName="diagram" presStyleCnt="0">
        <dgm:presLayoutVars>
          <dgm:dir/>
          <dgm:resizeHandles val="exact"/>
        </dgm:presLayoutVars>
      </dgm:prSet>
      <dgm:spPr/>
    </dgm:pt>
    <dgm:pt modelId="{CC7BFF44-6C1E-4F1B-A031-FF6DF0C697E6}" type="pres">
      <dgm:prSet presAssocID="{84E8761B-1FCC-44B7-9AA1-3B939C23F5F3}" presName="node" presStyleLbl="node1" presStyleIdx="0" presStyleCnt="2" custLinFactNeighborX="-1708" custLinFactNeighborY="-17716">
        <dgm:presLayoutVars>
          <dgm:bulletEnabled val="1"/>
        </dgm:presLayoutVars>
      </dgm:prSet>
      <dgm:spPr/>
    </dgm:pt>
    <dgm:pt modelId="{BB2249E5-2655-4712-A246-BE3578DFD145}" type="pres">
      <dgm:prSet presAssocID="{80A66BDE-35B0-4A02-999C-C63566EEEBD5}" presName="sibTrans" presStyleCnt="0"/>
      <dgm:spPr/>
    </dgm:pt>
    <dgm:pt modelId="{94AC9452-52BE-4FF8-B303-5F558FB45146}" type="pres">
      <dgm:prSet presAssocID="{B732229A-C8F3-4F16-AB52-D816439A2337}" presName="node" presStyleLbl="node1" presStyleIdx="1" presStyleCnt="2">
        <dgm:presLayoutVars>
          <dgm:bulletEnabled val="1"/>
        </dgm:presLayoutVars>
      </dgm:prSet>
      <dgm:spPr/>
    </dgm:pt>
  </dgm:ptLst>
  <dgm:cxnLst>
    <dgm:cxn modelId="{98ADC143-42CD-425C-9814-095D2A99F961}" type="presOf" srcId="{F0CA597D-5C66-4FEC-A0C7-E9B782E7BF05}" destId="{8CCD54D7-128C-45F9-9A89-83875A93CC26}" srcOrd="0" destOrd="0" presId="urn:microsoft.com/office/officeart/2005/8/layout/default"/>
    <dgm:cxn modelId="{27C46D4B-CD03-4B59-8B92-729C8E5E4CE6}" srcId="{F0CA597D-5C66-4FEC-A0C7-E9B782E7BF05}" destId="{B732229A-C8F3-4F16-AB52-D816439A2337}" srcOrd="1" destOrd="0" parTransId="{F71F0A4A-1F5D-4FDF-9037-F4060561FB78}" sibTransId="{ECCB021C-EBC3-446A-889B-7DFEA0DF30B6}"/>
    <dgm:cxn modelId="{FEFE386E-AF85-4E3E-8B35-DB268D2BDBC0}" srcId="{F0CA597D-5C66-4FEC-A0C7-E9B782E7BF05}" destId="{84E8761B-1FCC-44B7-9AA1-3B939C23F5F3}" srcOrd="0" destOrd="0" parTransId="{E76717FC-D9EB-4A25-96F0-FB83118250E4}" sibTransId="{80A66BDE-35B0-4A02-999C-C63566EEEBD5}"/>
    <dgm:cxn modelId="{3AD8DCAC-6548-4094-B82E-7458EE07AD03}" type="presOf" srcId="{B732229A-C8F3-4F16-AB52-D816439A2337}" destId="{94AC9452-52BE-4FF8-B303-5F558FB45146}" srcOrd="0" destOrd="0" presId="urn:microsoft.com/office/officeart/2005/8/layout/default"/>
    <dgm:cxn modelId="{7C77D8D5-97A7-4E7E-ACA5-AC162262931C}" type="presOf" srcId="{84E8761B-1FCC-44B7-9AA1-3B939C23F5F3}" destId="{CC7BFF44-6C1E-4F1B-A031-FF6DF0C697E6}" srcOrd="0" destOrd="0" presId="urn:microsoft.com/office/officeart/2005/8/layout/default"/>
    <dgm:cxn modelId="{4E3F8FF3-38B4-4872-9572-277B0690A91A}" type="presParOf" srcId="{8CCD54D7-128C-45F9-9A89-83875A93CC26}" destId="{CC7BFF44-6C1E-4F1B-A031-FF6DF0C697E6}" srcOrd="0" destOrd="0" presId="urn:microsoft.com/office/officeart/2005/8/layout/default"/>
    <dgm:cxn modelId="{FACB438D-F009-4956-BE4E-F108DD7B723B}" type="presParOf" srcId="{8CCD54D7-128C-45F9-9A89-83875A93CC26}" destId="{BB2249E5-2655-4712-A246-BE3578DFD145}" srcOrd="1" destOrd="0" presId="urn:microsoft.com/office/officeart/2005/8/layout/default"/>
    <dgm:cxn modelId="{1EFD7667-D43F-4042-A337-AE675EA7BA3C}" type="presParOf" srcId="{8CCD54D7-128C-45F9-9A89-83875A93CC26}" destId="{94AC9452-52BE-4FF8-B303-5F558FB45146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3AC802D-E163-485C-A63E-F103D748399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6C960CB-3D8C-423C-B439-4740F3935661}">
      <dgm:prSet phldrT="[Text]"/>
      <dgm:spPr/>
      <dgm:t>
        <a:bodyPr/>
        <a:lstStyle/>
        <a:p>
          <a:r>
            <a:rPr lang="en-US" dirty="0"/>
            <a:t>Pick the glass and place it on the kitchen table.</a:t>
          </a:r>
        </a:p>
      </dgm:t>
    </dgm:pt>
    <dgm:pt modelId="{8E023930-03E9-42EE-9738-827FDE493062}" type="parTrans" cxnId="{1E5F8774-FDBF-4ED7-9CF5-52CDCFF73196}">
      <dgm:prSet/>
      <dgm:spPr/>
      <dgm:t>
        <a:bodyPr/>
        <a:lstStyle/>
        <a:p>
          <a:endParaRPr lang="en-US"/>
        </a:p>
      </dgm:t>
    </dgm:pt>
    <dgm:pt modelId="{32395380-E2E1-4108-B933-273452D90AED}" type="sibTrans" cxnId="{1E5F8774-FDBF-4ED7-9CF5-52CDCFF73196}">
      <dgm:prSet/>
      <dgm:spPr/>
      <dgm:t>
        <a:bodyPr/>
        <a:lstStyle/>
        <a:p>
          <a:endParaRPr lang="en-US"/>
        </a:p>
      </dgm:t>
    </dgm:pt>
    <dgm:pt modelId="{95E66595-FDEA-4120-A037-C13F205B4979}">
      <dgm:prSet phldrT="[Text]"/>
      <dgm:spPr/>
      <dgm:t>
        <a:bodyPr/>
        <a:lstStyle/>
        <a:p>
          <a:r>
            <a:rPr lang="en-US" dirty="0"/>
            <a:t>LOCAL PROCESSING</a:t>
          </a:r>
        </a:p>
      </dgm:t>
    </dgm:pt>
    <dgm:pt modelId="{3A37A8CD-DE72-4E0E-8210-489C24019DF2}" type="parTrans" cxnId="{0294A75F-91A9-4980-AA1F-3F43201B344E}">
      <dgm:prSet/>
      <dgm:spPr/>
      <dgm:t>
        <a:bodyPr/>
        <a:lstStyle/>
        <a:p>
          <a:endParaRPr lang="en-US"/>
        </a:p>
      </dgm:t>
    </dgm:pt>
    <dgm:pt modelId="{5A0983DE-853C-4C36-943A-BAC46DAA7A3D}" type="sibTrans" cxnId="{0294A75F-91A9-4980-AA1F-3F43201B344E}">
      <dgm:prSet/>
      <dgm:spPr/>
      <dgm:t>
        <a:bodyPr/>
        <a:lstStyle/>
        <a:p>
          <a:endParaRPr lang="en-US"/>
        </a:p>
      </dgm:t>
    </dgm:pt>
    <dgm:pt modelId="{0EBEDAD9-DCC7-4227-B818-FCB7C28CF5BB}">
      <dgm:prSet phldrT="[Text]"/>
      <dgm:spPr/>
      <dgm:t>
        <a:bodyPr/>
        <a:lstStyle/>
        <a:p>
          <a:r>
            <a:rPr lang="en-US" dirty="0"/>
            <a:t>["pick", "glass", "place", "</a:t>
          </a:r>
          <a:r>
            <a:rPr lang="en-US" dirty="0" err="1"/>
            <a:t>kitchen_table</a:t>
          </a:r>
          <a:r>
            <a:rPr lang="en-US" dirty="0"/>
            <a:t>"]</a:t>
          </a:r>
        </a:p>
      </dgm:t>
    </dgm:pt>
    <dgm:pt modelId="{50DC64AB-0487-4ECA-9B75-E4A23049A281}" type="parTrans" cxnId="{E6F07785-51AE-4E8C-A59D-DE18DF841A6B}">
      <dgm:prSet/>
      <dgm:spPr/>
      <dgm:t>
        <a:bodyPr/>
        <a:lstStyle/>
        <a:p>
          <a:endParaRPr lang="en-US"/>
        </a:p>
      </dgm:t>
    </dgm:pt>
    <dgm:pt modelId="{F279CBE9-781B-4F96-8EA2-029EC31002E9}" type="sibTrans" cxnId="{E6F07785-51AE-4E8C-A59D-DE18DF841A6B}">
      <dgm:prSet/>
      <dgm:spPr/>
      <dgm:t>
        <a:bodyPr/>
        <a:lstStyle/>
        <a:p>
          <a:endParaRPr lang="en-US"/>
        </a:p>
      </dgm:t>
    </dgm:pt>
    <dgm:pt modelId="{C80D2749-9E22-4885-9B1D-D0A7C90FE77A}" type="pres">
      <dgm:prSet presAssocID="{73AC802D-E163-485C-A63E-F103D7483993}" presName="Name0" presStyleCnt="0">
        <dgm:presLayoutVars>
          <dgm:dir/>
          <dgm:resizeHandles val="exact"/>
        </dgm:presLayoutVars>
      </dgm:prSet>
      <dgm:spPr/>
    </dgm:pt>
    <dgm:pt modelId="{674A0DFF-BA99-4D1E-8BD4-B75F79092002}" type="pres">
      <dgm:prSet presAssocID="{B6C960CB-3D8C-423C-B439-4740F3935661}" presName="node" presStyleLbl="node1" presStyleIdx="0" presStyleCnt="3">
        <dgm:presLayoutVars>
          <dgm:bulletEnabled val="1"/>
        </dgm:presLayoutVars>
      </dgm:prSet>
      <dgm:spPr/>
    </dgm:pt>
    <dgm:pt modelId="{42BA6769-9213-4309-BF3D-3C497B7DED1D}" type="pres">
      <dgm:prSet presAssocID="{32395380-E2E1-4108-B933-273452D90AED}" presName="sibTrans" presStyleLbl="sibTrans2D1" presStyleIdx="0" presStyleCnt="2"/>
      <dgm:spPr/>
    </dgm:pt>
    <dgm:pt modelId="{02995CDF-3945-432A-AB43-3BD66AFDE1D3}" type="pres">
      <dgm:prSet presAssocID="{32395380-E2E1-4108-B933-273452D90AED}" presName="connectorText" presStyleLbl="sibTrans2D1" presStyleIdx="0" presStyleCnt="2"/>
      <dgm:spPr/>
    </dgm:pt>
    <dgm:pt modelId="{74A038E5-7FC9-4EA5-998D-35A9AA691AED}" type="pres">
      <dgm:prSet presAssocID="{95E66595-FDEA-4120-A037-C13F205B4979}" presName="node" presStyleLbl="node1" presStyleIdx="1" presStyleCnt="3" custScaleX="93958" custLinFactNeighborX="3036" custLinFactNeighborY="0">
        <dgm:presLayoutVars>
          <dgm:bulletEnabled val="1"/>
        </dgm:presLayoutVars>
      </dgm:prSet>
      <dgm:spPr/>
    </dgm:pt>
    <dgm:pt modelId="{414AD527-F8E4-496D-B830-0A3FC3BE535A}" type="pres">
      <dgm:prSet presAssocID="{5A0983DE-853C-4C36-943A-BAC46DAA7A3D}" presName="sibTrans" presStyleLbl="sibTrans2D1" presStyleIdx="1" presStyleCnt="2"/>
      <dgm:spPr/>
    </dgm:pt>
    <dgm:pt modelId="{CE87F1A5-51C0-4619-9E6A-F7FB41DD74CC}" type="pres">
      <dgm:prSet presAssocID="{5A0983DE-853C-4C36-943A-BAC46DAA7A3D}" presName="connectorText" presStyleLbl="sibTrans2D1" presStyleIdx="1" presStyleCnt="2"/>
      <dgm:spPr/>
    </dgm:pt>
    <dgm:pt modelId="{141CD385-DDA4-4B76-B7CA-0CA3A177ED6B}" type="pres">
      <dgm:prSet presAssocID="{0EBEDAD9-DCC7-4227-B818-FCB7C28CF5BB}" presName="node" presStyleLbl="node1" presStyleIdx="2" presStyleCnt="3">
        <dgm:presLayoutVars>
          <dgm:bulletEnabled val="1"/>
        </dgm:presLayoutVars>
      </dgm:prSet>
      <dgm:spPr/>
    </dgm:pt>
  </dgm:ptLst>
  <dgm:cxnLst>
    <dgm:cxn modelId="{3D781702-2FB7-4489-A53A-153BE05C76DE}" type="presOf" srcId="{5A0983DE-853C-4C36-943A-BAC46DAA7A3D}" destId="{414AD527-F8E4-496D-B830-0A3FC3BE535A}" srcOrd="0" destOrd="0" presId="urn:microsoft.com/office/officeart/2005/8/layout/process1"/>
    <dgm:cxn modelId="{8747E80D-841F-4AC5-A0E0-C68439D70457}" type="presOf" srcId="{0EBEDAD9-DCC7-4227-B818-FCB7C28CF5BB}" destId="{141CD385-DDA4-4B76-B7CA-0CA3A177ED6B}" srcOrd="0" destOrd="0" presId="urn:microsoft.com/office/officeart/2005/8/layout/process1"/>
    <dgm:cxn modelId="{E9F8B821-7536-4F21-A0F5-7FFA300E1EAC}" type="presOf" srcId="{5A0983DE-853C-4C36-943A-BAC46DAA7A3D}" destId="{CE87F1A5-51C0-4619-9E6A-F7FB41DD74CC}" srcOrd="1" destOrd="0" presId="urn:microsoft.com/office/officeart/2005/8/layout/process1"/>
    <dgm:cxn modelId="{0294A75F-91A9-4980-AA1F-3F43201B344E}" srcId="{73AC802D-E163-485C-A63E-F103D7483993}" destId="{95E66595-FDEA-4120-A037-C13F205B4979}" srcOrd="1" destOrd="0" parTransId="{3A37A8CD-DE72-4E0E-8210-489C24019DF2}" sibTransId="{5A0983DE-853C-4C36-943A-BAC46DAA7A3D}"/>
    <dgm:cxn modelId="{170F5944-C9F4-4D08-8818-626EBF25D62B}" type="presOf" srcId="{32395380-E2E1-4108-B933-273452D90AED}" destId="{42BA6769-9213-4309-BF3D-3C497B7DED1D}" srcOrd="0" destOrd="0" presId="urn:microsoft.com/office/officeart/2005/8/layout/process1"/>
    <dgm:cxn modelId="{1E5F8774-FDBF-4ED7-9CF5-52CDCFF73196}" srcId="{73AC802D-E163-485C-A63E-F103D7483993}" destId="{B6C960CB-3D8C-423C-B439-4740F3935661}" srcOrd="0" destOrd="0" parTransId="{8E023930-03E9-42EE-9738-827FDE493062}" sibTransId="{32395380-E2E1-4108-B933-273452D90AED}"/>
    <dgm:cxn modelId="{22717359-85C5-4401-9C3C-0638444241D1}" type="presOf" srcId="{32395380-E2E1-4108-B933-273452D90AED}" destId="{02995CDF-3945-432A-AB43-3BD66AFDE1D3}" srcOrd="1" destOrd="0" presId="urn:microsoft.com/office/officeart/2005/8/layout/process1"/>
    <dgm:cxn modelId="{E6F07785-51AE-4E8C-A59D-DE18DF841A6B}" srcId="{73AC802D-E163-485C-A63E-F103D7483993}" destId="{0EBEDAD9-DCC7-4227-B818-FCB7C28CF5BB}" srcOrd="2" destOrd="0" parTransId="{50DC64AB-0487-4ECA-9B75-E4A23049A281}" sibTransId="{F279CBE9-781B-4F96-8EA2-029EC31002E9}"/>
    <dgm:cxn modelId="{D1475BDD-7BBC-4A00-9E38-1E852FD55DD4}" type="presOf" srcId="{95E66595-FDEA-4120-A037-C13F205B4979}" destId="{74A038E5-7FC9-4EA5-998D-35A9AA691AED}" srcOrd="0" destOrd="0" presId="urn:microsoft.com/office/officeart/2005/8/layout/process1"/>
    <dgm:cxn modelId="{82490FE8-6D88-41A5-90D1-B745E86F6FF7}" type="presOf" srcId="{B6C960CB-3D8C-423C-B439-4740F3935661}" destId="{674A0DFF-BA99-4D1E-8BD4-B75F79092002}" srcOrd="0" destOrd="0" presId="urn:microsoft.com/office/officeart/2005/8/layout/process1"/>
    <dgm:cxn modelId="{5D1AC7F1-DF81-461F-827D-7DE70D8CAF8B}" type="presOf" srcId="{73AC802D-E163-485C-A63E-F103D7483993}" destId="{C80D2749-9E22-4885-9B1D-D0A7C90FE77A}" srcOrd="0" destOrd="0" presId="urn:microsoft.com/office/officeart/2005/8/layout/process1"/>
    <dgm:cxn modelId="{F4DBF0F0-E73B-46E4-9E0A-732A46FC6526}" type="presParOf" srcId="{C80D2749-9E22-4885-9B1D-D0A7C90FE77A}" destId="{674A0DFF-BA99-4D1E-8BD4-B75F79092002}" srcOrd="0" destOrd="0" presId="urn:microsoft.com/office/officeart/2005/8/layout/process1"/>
    <dgm:cxn modelId="{4619E85B-E958-43E6-A7C5-90A18F9F42FA}" type="presParOf" srcId="{C80D2749-9E22-4885-9B1D-D0A7C90FE77A}" destId="{42BA6769-9213-4309-BF3D-3C497B7DED1D}" srcOrd="1" destOrd="0" presId="urn:microsoft.com/office/officeart/2005/8/layout/process1"/>
    <dgm:cxn modelId="{BAB14D6F-747F-4436-8E27-206EEDBEA5E2}" type="presParOf" srcId="{42BA6769-9213-4309-BF3D-3C497B7DED1D}" destId="{02995CDF-3945-432A-AB43-3BD66AFDE1D3}" srcOrd="0" destOrd="0" presId="urn:microsoft.com/office/officeart/2005/8/layout/process1"/>
    <dgm:cxn modelId="{C1A4AA37-6557-43E8-A983-F306E421C09B}" type="presParOf" srcId="{C80D2749-9E22-4885-9B1D-D0A7C90FE77A}" destId="{74A038E5-7FC9-4EA5-998D-35A9AA691AED}" srcOrd="2" destOrd="0" presId="urn:microsoft.com/office/officeart/2005/8/layout/process1"/>
    <dgm:cxn modelId="{E30F8C27-EC46-4D0A-BE03-EE1CF7F9EAE1}" type="presParOf" srcId="{C80D2749-9E22-4885-9B1D-D0A7C90FE77A}" destId="{414AD527-F8E4-496D-B830-0A3FC3BE535A}" srcOrd="3" destOrd="0" presId="urn:microsoft.com/office/officeart/2005/8/layout/process1"/>
    <dgm:cxn modelId="{F63D2B1E-BE81-482B-BC86-F516916F2CD6}" type="presParOf" srcId="{414AD527-F8E4-496D-B830-0A3FC3BE535A}" destId="{CE87F1A5-51C0-4619-9E6A-F7FB41DD74CC}" srcOrd="0" destOrd="0" presId="urn:microsoft.com/office/officeart/2005/8/layout/process1"/>
    <dgm:cxn modelId="{97F8E455-7AE6-4147-A0D3-BB0D7465584C}" type="presParOf" srcId="{C80D2749-9E22-4885-9B1D-D0A7C90FE77A}" destId="{141CD385-DDA4-4B76-B7CA-0CA3A177ED6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5B88560-0D60-4385-BC86-6F85DD1FCE84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4AE30A3-CFAC-486C-9186-22832A824C83}">
      <dgm:prSet/>
      <dgm:spPr/>
      <dgm:t>
        <a:bodyPr/>
        <a:lstStyle/>
        <a:p>
          <a:r>
            <a:rPr lang="en-US" dirty="0"/>
            <a:t>Hardware</a:t>
          </a:r>
        </a:p>
      </dgm:t>
    </dgm:pt>
    <dgm:pt modelId="{6B7B66C2-ED73-40BA-AB01-F1F2C2406C41}" type="parTrans" cxnId="{F4BE9C8A-7A59-48AB-BF1E-6E98386E2032}">
      <dgm:prSet/>
      <dgm:spPr/>
      <dgm:t>
        <a:bodyPr/>
        <a:lstStyle/>
        <a:p>
          <a:endParaRPr lang="en-US"/>
        </a:p>
      </dgm:t>
    </dgm:pt>
    <dgm:pt modelId="{E6937ECA-9584-45FA-A4D2-ED8A7C579A38}" type="sibTrans" cxnId="{F4BE9C8A-7A59-48AB-BF1E-6E98386E2032}">
      <dgm:prSet/>
      <dgm:spPr/>
      <dgm:t>
        <a:bodyPr/>
        <a:lstStyle/>
        <a:p>
          <a:endParaRPr lang="en-US"/>
        </a:p>
      </dgm:t>
    </dgm:pt>
    <dgm:pt modelId="{035F076C-1C83-43C5-823A-65654C9192B4}">
      <dgm:prSet/>
      <dgm:spPr/>
      <dgm:t>
        <a:bodyPr/>
        <a:lstStyle/>
        <a:p>
          <a:r>
            <a:rPr lang="ro-RO" dirty="0"/>
            <a:t>BLAS, OpenMP</a:t>
          </a:r>
          <a:r>
            <a:rPr lang="en-US" dirty="0"/>
            <a:t> support</a:t>
          </a:r>
        </a:p>
      </dgm:t>
    </dgm:pt>
    <dgm:pt modelId="{86F9AA61-4D89-481F-BB2F-7480AB632690}" type="parTrans" cxnId="{3ADD2F2C-0077-4E0A-9516-D65A4A25F4CD}">
      <dgm:prSet/>
      <dgm:spPr/>
      <dgm:t>
        <a:bodyPr/>
        <a:lstStyle/>
        <a:p>
          <a:endParaRPr lang="en-US"/>
        </a:p>
      </dgm:t>
    </dgm:pt>
    <dgm:pt modelId="{E1D16766-0991-4BC5-BF99-C00356878658}" type="sibTrans" cxnId="{3ADD2F2C-0077-4E0A-9516-D65A4A25F4CD}">
      <dgm:prSet/>
      <dgm:spPr/>
      <dgm:t>
        <a:bodyPr/>
        <a:lstStyle/>
        <a:p>
          <a:endParaRPr lang="en-US"/>
        </a:p>
      </dgm:t>
    </dgm:pt>
    <dgm:pt modelId="{F000185C-851E-4865-886F-BE83014BC372}">
      <dgm:prSet/>
      <dgm:spPr/>
      <dgm:t>
        <a:bodyPr/>
        <a:lstStyle/>
        <a:p>
          <a:r>
            <a:rPr lang="ro-RO" dirty="0"/>
            <a:t>RAM – 16 GB</a:t>
          </a:r>
          <a:endParaRPr lang="en-US" dirty="0"/>
        </a:p>
      </dgm:t>
    </dgm:pt>
    <dgm:pt modelId="{0191E9F4-B912-4CEB-A597-CFB5D2A2303D}" type="parTrans" cxnId="{D4515AF2-9DA4-43FF-97B3-467F42A47395}">
      <dgm:prSet/>
      <dgm:spPr/>
      <dgm:t>
        <a:bodyPr/>
        <a:lstStyle/>
        <a:p>
          <a:endParaRPr lang="en-US"/>
        </a:p>
      </dgm:t>
    </dgm:pt>
    <dgm:pt modelId="{3D913E46-0246-495C-89C2-B990BD5F7628}" type="sibTrans" cxnId="{D4515AF2-9DA4-43FF-97B3-467F42A47395}">
      <dgm:prSet/>
      <dgm:spPr/>
      <dgm:t>
        <a:bodyPr/>
        <a:lstStyle/>
        <a:p>
          <a:endParaRPr lang="en-US"/>
        </a:p>
      </dgm:t>
    </dgm:pt>
    <dgm:pt modelId="{BFC3A6FD-EB96-4734-AAAD-E110A778925A}">
      <dgm:prSet/>
      <dgm:spPr/>
      <dgm:t>
        <a:bodyPr/>
        <a:lstStyle/>
        <a:p>
          <a:r>
            <a:rPr lang="en-US" dirty="0"/>
            <a:t>Software</a:t>
          </a:r>
        </a:p>
      </dgm:t>
    </dgm:pt>
    <dgm:pt modelId="{61715123-DCB3-4F9A-A76D-E8B133C9E253}" type="parTrans" cxnId="{BA00D5D5-22E5-4C78-AE38-074D074A91E4}">
      <dgm:prSet/>
      <dgm:spPr/>
      <dgm:t>
        <a:bodyPr/>
        <a:lstStyle/>
        <a:p>
          <a:endParaRPr lang="en-US"/>
        </a:p>
      </dgm:t>
    </dgm:pt>
    <dgm:pt modelId="{9F089133-9C1F-4CE9-9834-2F585B282555}" type="sibTrans" cxnId="{BA00D5D5-22E5-4C78-AE38-074D074A91E4}">
      <dgm:prSet/>
      <dgm:spPr/>
      <dgm:t>
        <a:bodyPr/>
        <a:lstStyle/>
        <a:p>
          <a:endParaRPr lang="en-US"/>
        </a:p>
      </dgm:t>
    </dgm:pt>
    <dgm:pt modelId="{3563013C-4E5E-44A3-BC1F-54B3CE00628A}">
      <dgm:prSet/>
      <dgm:spPr/>
      <dgm:t>
        <a:bodyPr/>
        <a:lstStyle/>
        <a:p>
          <a:r>
            <a:rPr lang="en-US" dirty="0"/>
            <a:t>Ubuntu 24.04</a:t>
          </a:r>
        </a:p>
      </dgm:t>
    </dgm:pt>
    <dgm:pt modelId="{AFDF3E8B-3F49-4F34-8BCF-2321952D30A3}" type="parTrans" cxnId="{028B912A-FFEC-498E-AA7F-EA8E8C40E011}">
      <dgm:prSet/>
      <dgm:spPr/>
      <dgm:t>
        <a:bodyPr/>
        <a:lstStyle/>
        <a:p>
          <a:endParaRPr lang="en-US"/>
        </a:p>
      </dgm:t>
    </dgm:pt>
    <dgm:pt modelId="{5EDD38FE-AFF4-4BA3-B548-5C77202FE111}" type="sibTrans" cxnId="{028B912A-FFEC-498E-AA7F-EA8E8C40E011}">
      <dgm:prSet/>
      <dgm:spPr/>
      <dgm:t>
        <a:bodyPr/>
        <a:lstStyle/>
        <a:p>
          <a:endParaRPr lang="en-US"/>
        </a:p>
      </dgm:t>
    </dgm:pt>
    <dgm:pt modelId="{7919A905-4722-4E3C-B45C-00D8915E47FF}">
      <dgm:prSet/>
      <dgm:spPr/>
      <dgm:t>
        <a:bodyPr/>
        <a:lstStyle/>
        <a:p>
          <a:r>
            <a:rPr lang="en-US" dirty="0"/>
            <a:t>CPU </a:t>
          </a:r>
          <a:r>
            <a:rPr lang="ro-RO" dirty="0"/>
            <a:t>–</a:t>
          </a:r>
          <a:r>
            <a:rPr lang="en-US" dirty="0"/>
            <a:t> AMD Ryzen 7 5800H with 8</a:t>
          </a:r>
          <a:r>
            <a:rPr lang="ro-RO" dirty="0"/>
            <a:t> cores, </a:t>
          </a:r>
          <a:r>
            <a:rPr lang="en-US" dirty="0"/>
            <a:t>16</a:t>
          </a:r>
          <a:r>
            <a:rPr lang="ro-RO" dirty="0"/>
            <a:t> threads</a:t>
          </a:r>
          <a:endParaRPr lang="en-US" dirty="0"/>
        </a:p>
      </dgm:t>
    </dgm:pt>
    <dgm:pt modelId="{C421408B-7D77-4AF0-85C0-AB3D00DEFB66}" type="parTrans" cxnId="{25831BED-4135-4591-BDCD-77151CB6F75B}">
      <dgm:prSet/>
      <dgm:spPr/>
      <dgm:t>
        <a:bodyPr/>
        <a:lstStyle/>
        <a:p>
          <a:endParaRPr lang="en-US"/>
        </a:p>
      </dgm:t>
    </dgm:pt>
    <dgm:pt modelId="{CE07540D-E9FF-458B-B392-75F3F9B1D426}" type="sibTrans" cxnId="{25831BED-4135-4591-BDCD-77151CB6F75B}">
      <dgm:prSet/>
      <dgm:spPr/>
      <dgm:t>
        <a:bodyPr/>
        <a:lstStyle/>
        <a:p>
          <a:endParaRPr lang="en-US"/>
        </a:p>
      </dgm:t>
    </dgm:pt>
    <dgm:pt modelId="{BC6DDDD8-637F-4455-A3CF-FDFBC3318B4C}">
      <dgm:prSet/>
      <dgm:spPr/>
      <dgm:t>
        <a:bodyPr/>
        <a:lstStyle/>
        <a:p>
          <a:r>
            <a:rPr lang="en-US" dirty="0"/>
            <a:t>NVIDIA RTX 3050 Laptop </a:t>
          </a:r>
          <a:r>
            <a:rPr lang="ro-RO" dirty="0"/>
            <a:t>–</a:t>
          </a:r>
          <a:r>
            <a:rPr lang="en-US" dirty="0"/>
            <a:t> 4GB VRAM</a:t>
          </a:r>
        </a:p>
      </dgm:t>
    </dgm:pt>
    <dgm:pt modelId="{79D64343-8ECA-4FC2-8CB1-EE4CDA7EA957}" type="parTrans" cxnId="{D03064FA-48AF-481A-8B8C-1B8A477678D8}">
      <dgm:prSet/>
      <dgm:spPr/>
      <dgm:t>
        <a:bodyPr/>
        <a:lstStyle/>
        <a:p>
          <a:endParaRPr lang="en-US"/>
        </a:p>
      </dgm:t>
    </dgm:pt>
    <dgm:pt modelId="{85D00F8D-AA8C-487C-BF9F-CEFB78FD9DEC}" type="sibTrans" cxnId="{D03064FA-48AF-481A-8B8C-1B8A477678D8}">
      <dgm:prSet/>
      <dgm:spPr/>
      <dgm:t>
        <a:bodyPr/>
        <a:lstStyle/>
        <a:p>
          <a:endParaRPr lang="en-US"/>
        </a:p>
      </dgm:t>
    </dgm:pt>
    <dgm:pt modelId="{0D968236-6350-42A0-A52A-3D774AA6A560}">
      <dgm:prSet/>
      <dgm:spPr/>
      <dgm:t>
        <a:bodyPr/>
        <a:lstStyle/>
        <a:p>
          <a:r>
            <a:rPr lang="en-US" dirty="0"/>
            <a:t>Docker with Ubuntu 20.04 (</a:t>
          </a:r>
          <a:r>
            <a:rPr lang="en-US" dirty="0" err="1"/>
            <a:t>ros:noetic</a:t>
          </a:r>
          <a:r>
            <a:rPr lang="en-US" dirty="0"/>
            <a:t>)</a:t>
          </a:r>
        </a:p>
      </dgm:t>
    </dgm:pt>
    <dgm:pt modelId="{B93E758C-D796-41F4-9F4F-E48DFB922C31}" type="parTrans" cxnId="{21294114-CBD9-4B93-8330-71B59199B3B1}">
      <dgm:prSet/>
      <dgm:spPr/>
      <dgm:t>
        <a:bodyPr/>
        <a:lstStyle/>
        <a:p>
          <a:endParaRPr lang="en-US"/>
        </a:p>
      </dgm:t>
    </dgm:pt>
    <dgm:pt modelId="{8A7301F3-7674-4F6D-92F8-7BB31D5C0627}" type="sibTrans" cxnId="{21294114-CBD9-4B93-8330-71B59199B3B1}">
      <dgm:prSet/>
      <dgm:spPr/>
      <dgm:t>
        <a:bodyPr/>
        <a:lstStyle/>
        <a:p>
          <a:endParaRPr lang="en-US"/>
        </a:p>
      </dgm:t>
    </dgm:pt>
    <dgm:pt modelId="{49A62FB8-12CF-465F-B705-BC1C2BC38C2C}" type="pres">
      <dgm:prSet presAssocID="{65B88560-0D60-4385-BC86-6F85DD1FCE84}" presName="linear" presStyleCnt="0">
        <dgm:presLayoutVars>
          <dgm:dir/>
          <dgm:animLvl val="lvl"/>
          <dgm:resizeHandles val="exact"/>
        </dgm:presLayoutVars>
      </dgm:prSet>
      <dgm:spPr/>
    </dgm:pt>
    <dgm:pt modelId="{985F9AE0-5407-4818-B484-D45B1452C5F7}" type="pres">
      <dgm:prSet presAssocID="{A4AE30A3-CFAC-486C-9186-22832A824C83}" presName="parentLin" presStyleCnt="0"/>
      <dgm:spPr/>
    </dgm:pt>
    <dgm:pt modelId="{82AEB702-9006-4B28-AAA5-3EF42561E042}" type="pres">
      <dgm:prSet presAssocID="{A4AE30A3-CFAC-486C-9186-22832A824C83}" presName="parentLeftMargin" presStyleLbl="node1" presStyleIdx="0" presStyleCnt="2"/>
      <dgm:spPr/>
    </dgm:pt>
    <dgm:pt modelId="{22813B36-3B4B-41EF-91FA-B7063450C587}" type="pres">
      <dgm:prSet presAssocID="{A4AE30A3-CFAC-486C-9186-22832A824C8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DD2ACE8-B0C2-4B4E-929C-DC86F23947B2}" type="pres">
      <dgm:prSet presAssocID="{A4AE30A3-CFAC-486C-9186-22832A824C83}" presName="negativeSpace" presStyleCnt="0"/>
      <dgm:spPr/>
    </dgm:pt>
    <dgm:pt modelId="{1246E2BB-77A7-448B-9727-AAB340A41F3F}" type="pres">
      <dgm:prSet presAssocID="{A4AE30A3-CFAC-486C-9186-22832A824C83}" presName="childText" presStyleLbl="conFgAcc1" presStyleIdx="0" presStyleCnt="2">
        <dgm:presLayoutVars>
          <dgm:bulletEnabled val="1"/>
        </dgm:presLayoutVars>
      </dgm:prSet>
      <dgm:spPr/>
    </dgm:pt>
    <dgm:pt modelId="{C4489D33-AF1F-4C7A-AFD9-E993DD441BE6}" type="pres">
      <dgm:prSet presAssocID="{E6937ECA-9584-45FA-A4D2-ED8A7C579A38}" presName="spaceBetweenRectangles" presStyleCnt="0"/>
      <dgm:spPr/>
    </dgm:pt>
    <dgm:pt modelId="{F22B1CC4-FEDD-4A31-8EEF-4796D0447143}" type="pres">
      <dgm:prSet presAssocID="{BFC3A6FD-EB96-4734-AAAD-E110A778925A}" presName="parentLin" presStyleCnt="0"/>
      <dgm:spPr/>
    </dgm:pt>
    <dgm:pt modelId="{7E25E773-20AB-48BA-9770-082A64A565FB}" type="pres">
      <dgm:prSet presAssocID="{BFC3A6FD-EB96-4734-AAAD-E110A778925A}" presName="parentLeftMargin" presStyleLbl="node1" presStyleIdx="0" presStyleCnt="2"/>
      <dgm:spPr/>
    </dgm:pt>
    <dgm:pt modelId="{D98A919F-5D55-4F74-8FDD-6323448ACE35}" type="pres">
      <dgm:prSet presAssocID="{BFC3A6FD-EB96-4734-AAAD-E110A778925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18CFE44-DC78-415D-98BD-8A774070E425}" type="pres">
      <dgm:prSet presAssocID="{BFC3A6FD-EB96-4734-AAAD-E110A778925A}" presName="negativeSpace" presStyleCnt="0"/>
      <dgm:spPr/>
    </dgm:pt>
    <dgm:pt modelId="{3F9260C3-EEC1-4DE3-9039-BADF2E3A7E33}" type="pres">
      <dgm:prSet presAssocID="{BFC3A6FD-EB96-4734-AAAD-E110A778925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0760F806-242A-4304-ACA3-8ACDD128DA99}" type="presOf" srcId="{BFC3A6FD-EB96-4734-AAAD-E110A778925A}" destId="{7E25E773-20AB-48BA-9770-082A64A565FB}" srcOrd="0" destOrd="0" presId="urn:microsoft.com/office/officeart/2005/8/layout/list1"/>
    <dgm:cxn modelId="{2983C510-85BE-4928-922E-62E2032F6BBD}" type="presOf" srcId="{0D968236-6350-42A0-A52A-3D774AA6A560}" destId="{3F9260C3-EEC1-4DE3-9039-BADF2E3A7E33}" srcOrd="0" destOrd="1" presId="urn:microsoft.com/office/officeart/2005/8/layout/list1"/>
    <dgm:cxn modelId="{21294114-CBD9-4B93-8330-71B59199B3B1}" srcId="{BFC3A6FD-EB96-4734-AAAD-E110A778925A}" destId="{0D968236-6350-42A0-A52A-3D774AA6A560}" srcOrd="1" destOrd="0" parTransId="{B93E758C-D796-41F4-9F4F-E48DFB922C31}" sibTransId="{8A7301F3-7674-4F6D-92F8-7BB31D5C0627}"/>
    <dgm:cxn modelId="{F964D71A-B227-46CC-ACE8-25AA6C748596}" type="presOf" srcId="{3563013C-4E5E-44A3-BC1F-54B3CE00628A}" destId="{3F9260C3-EEC1-4DE3-9039-BADF2E3A7E33}" srcOrd="0" destOrd="0" presId="urn:microsoft.com/office/officeart/2005/8/layout/list1"/>
    <dgm:cxn modelId="{97D31D29-923D-460D-AD92-E07A3A6899AB}" type="presOf" srcId="{7919A905-4722-4E3C-B45C-00D8915E47FF}" destId="{1246E2BB-77A7-448B-9727-AAB340A41F3F}" srcOrd="0" destOrd="0" presId="urn:microsoft.com/office/officeart/2005/8/layout/list1"/>
    <dgm:cxn modelId="{028B912A-FFEC-498E-AA7F-EA8E8C40E011}" srcId="{BFC3A6FD-EB96-4734-AAAD-E110A778925A}" destId="{3563013C-4E5E-44A3-BC1F-54B3CE00628A}" srcOrd="0" destOrd="0" parTransId="{AFDF3E8B-3F49-4F34-8BCF-2321952D30A3}" sibTransId="{5EDD38FE-AFF4-4BA3-B548-5C77202FE111}"/>
    <dgm:cxn modelId="{3ADD2F2C-0077-4E0A-9516-D65A4A25F4CD}" srcId="{A4AE30A3-CFAC-486C-9186-22832A824C83}" destId="{035F076C-1C83-43C5-823A-65654C9192B4}" srcOrd="1" destOrd="0" parTransId="{86F9AA61-4D89-481F-BB2F-7480AB632690}" sibTransId="{E1D16766-0991-4BC5-BF99-C00356878658}"/>
    <dgm:cxn modelId="{12848B72-3A36-4E2C-8852-D49812347B47}" type="presOf" srcId="{BC6DDDD8-637F-4455-A3CF-FDFBC3318B4C}" destId="{1246E2BB-77A7-448B-9727-AAB340A41F3F}" srcOrd="0" destOrd="3" presId="urn:microsoft.com/office/officeart/2005/8/layout/list1"/>
    <dgm:cxn modelId="{09AFB053-2689-475B-9C94-567B2214FBB4}" type="presOf" srcId="{F000185C-851E-4865-886F-BE83014BC372}" destId="{1246E2BB-77A7-448B-9727-AAB340A41F3F}" srcOrd="0" destOrd="2" presId="urn:microsoft.com/office/officeart/2005/8/layout/list1"/>
    <dgm:cxn modelId="{68DFA781-B115-423A-BE5A-751F2519EB3C}" type="presOf" srcId="{BFC3A6FD-EB96-4734-AAAD-E110A778925A}" destId="{D98A919F-5D55-4F74-8FDD-6323448ACE35}" srcOrd="1" destOrd="0" presId="urn:microsoft.com/office/officeart/2005/8/layout/list1"/>
    <dgm:cxn modelId="{F4BE9C8A-7A59-48AB-BF1E-6E98386E2032}" srcId="{65B88560-0D60-4385-BC86-6F85DD1FCE84}" destId="{A4AE30A3-CFAC-486C-9186-22832A824C83}" srcOrd="0" destOrd="0" parTransId="{6B7B66C2-ED73-40BA-AB01-F1F2C2406C41}" sibTransId="{E6937ECA-9584-45FA-A4D2-ED8A7C579A38}"/>
    <dgm:cxn modelId="{E140D48D-BFF1-4869-899E-749617C46A6A}" type="presOf" srcId="{A4AE30A3-CFAC-486C-9186-22832A824C83}" destId="{82AEB702-9006-4B28-AAA5-3EF42561E042}" srcOrd="0" destOrd="0" presId="urn:microsoft.com/office/officeart/2005/8/layout/list1"/>
    <dgm:cxn modelId="{E8674596-3F61-417A-8DDD-C188D705A32E}" type="presOf" srcId="{65B88560-0D60-4385-BC86-6F85DD1FCE84}" destId="{49A62FB8-12CF-465F-B705-BC1C2BC38C2C}" srcOrd="0" destOrd="0" presId="urn:microsoft.com/office/officeart/2005/8/layout/list1"/>
    <dgm:cxn modelId="{99D8B2A4-1AE2-4A28-AEFF-AC1252BA4A87}" type="presOf" srcId="{035F076C-1C83-43C5-823A-65654C9192B4}" destId="{1246E2BB-77A7-448B-9727-AAB340A41F3F}" srcOrd="0" destOrd="1" presId="urn:microsoft.com/office/officeart/2005/8/layout/list1"/>
    <dgm:cxn modelId="{BA00D5D5-22E5-4C78-AE38-074D074A91E4}" srcId="{65B88560-0D60-4385-BC86-6F85DD1FCE84}" destId="{BFC3A6FD-EB96-4734-AAAD-E110A778925A}" srcOrd="1" destOrd="0" parTransId="{61715123-DCB3-4F9A-A76D-E8B133C9E253}" sibTransId="{9F089133-9C1F-4CE9-9834-2F585B282555}"/>
    <dgm:cxn modelId="{4EF20DED-808F-43F0-852C-E1FE7C1DE5B8}" type="presOf" srcId="{A4AE30A3-CFAC-486C-9186-22832A824C83}" destId="{22813B36-3B4B-41EF-91FA-B7063450C587}" srcOrd="1" destOrd="0" presId="urn:microsoft.com/office/officeart/2005/8/layout/list1"/>
    <dgm:cxn modelId="{25831BED-4135-4591-BDCD-77151CB6F75B}" srcId="{A4AE30A3-CFAC-486C-9186-22832A824C83}" destId="{7919A905-4722-4E3C-B45C-00D8915E47FF}" srcOrd="0" destOrd="0" parTransId="{C421408B-7D77-4AF0-85C0-AB3D00DEFB66}" sibTransId="{CE07540D-E9FF-458B-B392-75F3F9B1D426}"/>
    <dgm:cxn modelId="{D4515AF2-9DA4-43FF-97B3-467F42A47395}" srcId="{A4AE30A3-CFAC-486C-9186-22832A824C83}" destId="{F000185C-851E-4865-886F-BE83014BC372}" srcOrd="2" destOrd="0" parTransId="{0191E9F4-B912-4CEB-A597-CFB5D2A2303D}" sibTransId="{3D913E46-0246-495C-89C2-B990BD5F7628}"/>
    <dgm:cxn modelId="{D03064FA-48AF-481A-8B8C-1B8A477678D8}" srcId="{A4AE30A3-CFAC-486C-9186-22832A824C83}" destId="{BC6DDDD8-637F-4455-A3CF-FDFBC3318B4C}" srcOrd="3" destOrd="0" parTransId="{79D64343-8ECA-4FC2-8CB1-EE4CDA7EA957}" sibTransId="{85D00F8D-AA8C-487C-BF9F-CEFB78FD9DEC}"/>
    <dgm:cxn modelId="{0AAF661D-F847-4021-BABC-C436D759803A}" type="presParOf" srcId="{49A62FB8-12CF-465F-B705-BC1C2BC38C2C}" destId="{985F9AE0-5407-4818-B484-D45B1452C5F7}" srcOrd="0" destOrd="0" presId="urn:microsoft.com/office/officeart/2005/8/layout/list1"/>
    <dgm:cxn modelId="{ECA8769F-6F99-4758-88FD-86F77172406F}" type="presParOf" srcId="{985F9AE0-5407-4818-B484-D45B1452C5F7}" destId="{82AEB702-9006-4B28-AAA5-3EF42561E042}" srcOrd="0" destOrd="0" presId="urn:microsoft.com/office/officeart/2005/8/layout/list1"/>
    <dgm:cxn modelId="{1359E179-24CB-401F-88CB-0F092F75C858}" type="presParOf" srcId="{985F9AE0-5407-4818-B484-D45B1452C5F7}" destId="{22813B36-3B4B-41EF-91FA-B7063450C587}" srcOrd="1" destOrd="0" presId="urn:microsoft.com/office/officeart/2005/8/layout/list1"/>
    <dgm:cxn modelId="{CA784912-AF7E-4D78-900F-7A34D86AA97B}" type="presParOf" srcId="{49A62FB8-12CF-465F-B705-BC1C2BC38C2C}" destId="{0DD2ACE8-B0C2-4B4E-929C-DC86F23947B2}" srcOrd="1" destOrd="0" presId="urn:microsoft.com/office/officeart/2005/8/layout/list1"/>
    <dgm:cxn modelId="{430BE4E4-DA93-4611-9177-7E404F236D48}" type="presParOf" srcId="{49A62FB8-12CF-465F-B705-BC1C2BC38C2C}" destId="{1246E2BB-77A7-448B-9727-AAB340A41F3F}" srcOrd="2" destOrd="0" presId="urn:microsoft.com/office/officeart/2005/8/layout/list1"/>
    <dgm:cxn modelId="{72319763-6CE1-40CD-8427-FA732C9230E2}" type="presParOf" srcId="{49A62FB8-12CF-465F-B705-BC1C2BC38C2C}" destId="{C4489D33-AF1F-4C7A-AFD9-E993DD441BE6}" srcOrd="3" destOrd="0" presId="urn:microsoft.com/office/officeart/2005/8/layout/list1"/>
    <dgm:cxn modelId="{E56D76B2-B2D5-4995-816F-B3A725FB485C}" type="presParOf" srcId="{49A62FB8-12CF-465F-B705-BC1C2BC38C2C}" destId="{F22B1CC4-FEDD-4A31-8EEF-4796D0447143}" srcOrd="4" destOrd="0" presId="urn:microsoft.com/office/officeart/2005/8/layout/list1"/>
    <dgm:cxn modelId="{4ADAEBC7-B7CB-406D-AEC1-9160E350CEF1}" type="presParOf" srcId="{F22B1CC4-FEDD-4A31-8EEF-4796D0447143}" destId="{7E25E773-20AB-48BA-9770-082A64A565FB}" srcOrd="0" destOrd="0" presId="urn:microsoft.com/office/officeart/2005/8/layout/list1"/>
    <dgm:cxn modelId="{3BCAB9F5-BB34-4192-BC00-D4A017231FDE}" type="presParOf" srcId="{F22B1CC4-FEDD-4A31-8EEF-4796D0447143}" destId="{D98A919F-5D55-4F74-8FDD-6323448ACE35}" srcOrd="1" destOrd="0" presId="urn:microsoft.com/office/officeart/2005/8/layout/list1"/>
    <dgm:cxn modelId="{03FED441-4E47-4CE3-9355-4FA5BEFF5A85}" type="presParOf" srcId="{49A62FB8-12CF-465F-B705-BC1C2BC38C2C}" destId="{C18CFE44-DC78-415D-98BD-8A774070E425}" srcOrd="5" destOrd="0" presId="urn:microsoft.com/office/officeart/2005/8/layout/list1"/>
    <dgm:cxn modelId="{C64E99CF-DBE1-49CD-BF2E-2AB204057C5C}" type="presParOf" srcId="{49A62FB8-12CF-465F-B705-BC1C2BC38C2C}" destId="{3F9260C3-EEC1-4DE3-9039-BADF2E3A7E33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4366FA5-4447-4BBA-A94D-D95D4E307708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03F9ED1-9BF9-4C42-B422-137C79F2546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 err="1"/>
            <a:t>Dockerfile</a:t>
          </a:r>
          <a:endParaRPr lang="en-US" dirty="0"/>
        </a:p>
      </dgm:t>
    </dgm:pt>
    <dgm:pt modelId="{BABB1B36-918E-4CCF-BF9F-B274BC2442E6}" type="parTrans" cxnId="{3953AC27-B4BE-4D8D-8A9B-D5D41AEFB871}">
      <dgm:prSet/>
      <dgm:spPr/>
      <dgm:t>
        <a:bodyPr/>
        <a:lstStyle/>
        <a:p>
          <a:endParaRPr lang="en-US"/>
        </a:p>
      </dgm:t>
    </dgm:pt>
    <dgm:pt modelId="{BC435229-F597-48A3-AF4C-30F485EAAE87}" type="sibTrans" cxnId="{3953AC27-B4BE-4D8D-8A9B-D5D41AEFB871}">
      <dgm:prSet/>
      <dgm:spPr/>
      <dgm:t>
        <a:bodyPr/>
        <a:lstStyle/>
        <a:p>
          <a:endParaRPr lang="en-US"/>
        </a:p>
      </dgm:t>
    </dgm:pt>
    <dgm:pt modelId="{391E6903-1A83-4383-BFAC-A6E85BA2E1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Contains docker image with ROS1</a:t>
          </a:r>
          <a:endParaRPr lang="en-US" dirty="0"/>
        </a:p>
      </dgm:t>
    </dgm:pt>
    <dgm:pt modelId="{BDBB805E-3786-47F8-846C-E5A6A02D2C63}" type="parTrans" cxnId="{08C08BC9-67EF-4AF8-B73F-F3AE7F5102D5}">
      <dgm:prSet/>
      <dgm:spPr/>
      <dgm:t>
        <a:bodyPr/>
        <a:lstStyle/>
        <a:p>
          <a:endParaRPr lang="en-US"/>
        </a:p>
      </dgm:t>
    </dgm:pt>
    <dgm:pt modelId="{18468E76-2C62-4A10-9E88-D87DF13BD7C5}" type="sibTrans" cxnId="{08C08BC9-67EF-4AF8-B73F-F3AE7F5102D5}">
      <dgm:prSet/>
      <dgm:spPr/>
      <dgm:t>
        <a:bodyPr/>
        <a:lstStyle/>
        <a:p>
          <a:endParaRPr lang="en-US"/>
        </a:p>
      </dgm:t>
    </dgm:pt>
    <dgm:pt modelId="{4DCEFF76-E901-4780-A37A-5D1CD9B2AAF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start.sh</a:t>
          </a:r>
        </a:p>
      </dgm:t>
    </dgm:pt>
    <dgm:pt modelId="{9B39ADB6-DB20-4187-8FB1-78FFF6A5A6C9}" type="parTrans" cxnId="{0F6F7293-D6AB-468C-8E9B-56895B9816B4}">
      <dgm:prSet/>
      <dgm:spPr/>
      <dgm:t>
        <a:bodyPr/>
        <a:lstStyle/>
        <a:p>
          <a:endParaRPr lang="en-US"/>
        </a:p>
      </dgm:t>
    </dgm:pt>
    <dgm:pt modelId="{3E2F27B2-3D80-44BC-96C3-7AB6A9449FCA}" type="sibTrans" cxnId="{0F6F7293-D6AB-468C-8E9B-56895B9816B4}">
      <dgm:prSet/>
      <dgm:spPr/>
      <dgm:t>
        <a:bodyPr/>
        <a:lstStyle/>
        <a:p>
          <a:endParaRPr lang="en-US"/>
        </a:p>
      </dgm:t>
    </dgm:pt>
    <dgm:pt modelId="{2F53898D-ADBE-47DC-875D-77FA387A541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Docker build</a:t>
          </a:r>
        </a:p>
      </dgm:t>
    </dgm:pt>
    <dgm:pt modelId="{7D061E34-D3B6-4573-8CA4-5C0570D1E5F3}" type="parTrans" cxnId="{523ECF89-5D26-4468-A889-E784D3DEA5ED}">
      <dgm:prSet/>
      <dgm:spPr/>
      <dgm:t>
        <a:bodyPr/>
        <a:lstStyle/>
        <a:p>
          <a:endParaRPr lang="en-US"/>
        </a:p>
      </dgm:t>
    </dgm:pt>
    <dgm:pt modelId="{B5979D9A-DABA-4294-833A-A98232C840DB}" type="sibTrans" cxnId="{523ECF89-5D26-4468-A889-E784D3DEA5ED}">
      <dgm:prSet/>
      <dgm:spPr/>
      <dgm:t>
        <a:bodyPr/>
        <a:lstStyle/>
        <a:p>
          <a:endParaRPr lang="en-US"/>
        </a:p>
      </dgm:t>
    </dgm:pt>
    <dgm:pt modelId="{B4FA9A01-3A37-4002-B830-9FD90E4AC56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Compiles ROS</a:t>
          </a:r>
        </a:p>
      </dgm:t>
    </dgm:pt>
    <dgm:pt modelId="{22DF0DBB-6F09-41EE-A526-BF551FF2FD08}" type="parTrans" cxnId="{75F0073B-CD32-42E2-B398-5871A7F26E5C}">
      <dgm:prSet/>
      <dgm:spPr/>
      <dgm:t>
        <a:bodyPr/>
        <a:lstStyle/>
        <a:p>
          <a:endParaRPr lang="en-US"/>
        </a:p>
      </dgm:t>
    </dgm:pt>
    <dgm:pt modelId="{1807B74B-889C-49AB-832B-5808EDF3EB14}" type="sibTrans" cxnId="{75F0073B-CD32-42E2-B398-5871A7F26E5C}">
      <dgm:prSet/>
      <dgm:spPr/>
      <dgm:t>
        <a:bodyPr/>
        <a:lstStyle/>
        <a:p>
          <a:endParaRPr lang="en-US"/>
        </a:p>
      </dgm:t>
    </dgm:pt>
    <dgm:pt modelId="{1550241C-B12B-4DCA-BBE5-BBABC1A464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Copy the .py scripts</a:t>
          </a:r>
        </a:p>
      </dgm:t>
    </dgm:pt>
    <dgm:pt modelId="{DA94F519-038B-45C1-8F36-9DD46944DA36}" type="parTrans" cxnId="{DAE2159B-D7BD-4A63-9870-FA19F862BE64}">
      <dgm:prSet/>
      <dgm:spPr/>
      <dgm:t>
        <a:bodyPr/>
        <a:lstStyle/>
        <a:p>
          <a:endParaRPr lang="en-US"/>
        </a:p>
      </dgm:t>
    </dgm:pt>
    <dgm:pt modelId="{339D9051-1212-4018-A638-AF64689DC42D}" type="sibTrans" cxnId="{DAE2159B-D7BD-4A63-9870-FA19F862BE64}">
      <dgm:prSet/>
      <dgm:spPr/>
      <dgm:t>
        <a:bodyPr/>
        <a:lstStyle/>
        <a:p>
          <a:endParaRPr lang="en-US"/>
        </a:p>
      </dgm:t>
    </dgm:pt>
    <dgm:pt modelId="{85185D5F-E5E3-460A-9670-46B73D31EFC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Start master node</a:t>
          </a:r>
        </a:p>
      </dgm:t>
    </dgm:pt>
    <dgm:pt modelId="{255D3EF0-00C2-4771-8D55-1BBB52D37CA9}" type="parTrans" cxnId="{6B87E3D4-4E39-49CD-AB92-28D1C5474254}">
      <dgm:prSet/>
      <dgm:spPr/>
      <dgm:t>
        <a:bodyPr/>
        <a:lstStyle/>
        <a:p>
          <a:endParaRPr lang="en-US"/>
        </a:p>
      </dgm:t>
    </dgm:pt>
    <dgm:pt modelId="{48E20163-3BA4-4F73-A392-785ADCFA56B9}" type="sibTrans" cxnId="{6B87E3D4-4E39-49CD-AB92-28D1C5474254}">
      <dgm:prSet/>
      <dgm:spPr/>
      <dgm:t>
        <a:bodyPr/>
        <a:lstStyle/>
        <a:p>
          <a:endParaRPr lang="en-US"/>
        </a:p>
      </dgm:t>
    </dgm:pt>
    <dgm:pt modelId="{5869A409-91CB-4235-8B97-1AD74268367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terminals.sh</a:t>
          </a:r>
        </a:p>
      </dgm:t>
    </dgm:pt>
    <dgm:pt modelId="{4716FCE6-9EDB-46C5-BE52-B2419FC4D16F}" type="parTrans" cxnId="{F2C69166-06B7-4502-B2B8-AE1FB4095080}">
      <dgm:prSet/>
      <dgm:spPr/>
      <dgm:t>
        <a:bodyPr/>
        <a:lstStyle/>
        <a:p>
          <a:endParaRPr lang="en-US"/>
        </a:p>
      </dgm:t>
    </dgm:pt>
    <dgm:pt modelId="{F034B9E4-F7A4-4D39-9093-11035A9BDF48}" type="sibTrans" cxnId="{F2C69166-06B7-4502-B2B8-AE1FB4095080}">
      <dgm:prSet/>
      <dgm:spPr/>
      <dgm:t>
        <a:bodyPr/>
        <a:lstStyle/>
        <a:p>
          <a:endParaRPr lang="en-US"/>
        </a:p>
      </dgm:t>
    </dgm:pt>
    <dgm:pt modelId="{8BD1B29B-4C47-4E8B-8862-DA0B041E66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Starts LLM node, </a:t>
          </a:r>
        </a:p>
      </dgm:t>
    </dgm:pt>
    <dgm:pt modelId="{193837DB-7661-4190-A4A3-6303C9973B2D}" type="parTrans" cxnId="{D2B12CD3-0745-4CA6-9849-390B18A24CB3}">
      <dgm:prSet/>
      <dgm:spPr/>
      <dgm:t>
        <a:bodyPr/>
        <a:lstStyle/>
        <a:p>
          <a:endParaRPr lang="en-US"/>
        </a:p>
      </dgm:t>
    </dgm:pt>
    <dgm:pt modelId="{0FB535A8-A88A-410A-8FEE-9CDD2333BECE}" type="sibTrans" cxnId="{D2B12CD3-0745-4CA6-9849-390B18A24CB3}">
      <dgm:prSet/>
      <dgm:spPr/>
      <dgm:t>
        <a:bodyPr/>
        <a:lstStyle/>
        <a:p>
          <a:endParaRPr lang="en-US"/>
        </a:p>
      </dgm:t>
    </dgm:pt>
    <dgm:pt modelId="{5DA0F107-EA6E-4A38-BAD7-D5D81BD7D1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Starts publisher node,</a:t>
          </a:r>
          <a:endParaRPr lang="en-US" dirty="0"/>
        </a:p>
      </dgm:t>
    </dgm:pt>
    <dgm:pt modelId="{4CE46D17-0B24-40E4-BF42-8DDA0B547E07}" type="parTrans" cxnId="{312FB4E4-4CD1-46D1-9E71-D0638AD591E3}">
      <dgm:prSet/>
      <dgm:spPr/>
      <dgm:t>
        <a:bodyPr/>
        <a:lstStyle/>
        <a:p>
          <a:endParaRPr lang="en-US"/>
        </a:p>
      </dgm:t>
    </dgm:pt>
    <dgm:pt modelId="{19853268-946B-4824-A5FA-2347C9A7DF37}" type="sibTrans" cxnId="{312FB4E4-4CD1-46D1-9E71-D0638AD591E3}">
      <dgm:prSet/>
      <dgm:spPr/>
      <dgm:t>
        <a:bodyPr/>
        <a:lstStyle/>
        <a:p>
          <a:endParaRPr lang="en-US"/>
        </a:p>
      </dgm:t>
    </dgm:pt>
    <dgm:pt modelId="{CB661324-020D-4AD2-8B59-1A04990CDE2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Starts subscriber node</a:t>
          </a:r>
        </a:p>
      </dgm:t>
    </dgm:pt>
    <dgm:pt modelId="{C0887D48-4F09-40A6-89FB-A682BF8CC710}" type="parTrans" cxnId="{E6465949-987C-44F1-BDCC-7671CEE2DF15}">
      <dgm:prSet/>
      <dgm:spPr/>
      <dgm:t>
        <a:bodyPr/>
        <a:lstStyle/>
        <a:p>
          <a:endParaRPr lang="en-US"/>
        </a:p>
      </dgm:t>
    </dgm:pt>
    <dgm:pt modelId="{9014B502-BA0E-413C-8B71-09F98EF7063A}" type="sibTrans" cxnId="{E6465949-987C-44F1-BDCC-7671CEE2DF15}">
      <dgm:prSet/>
      <dgm:spPr/>
      <dgm:t>
        <a:bodyPr/>
        <a:lstStyle/>
        <a:p>
          <a:endParaRPr lang="en-US"/>
        </a:p>
      </dgm:t>
    </dgm:pt>
    <dgm:pt modelId="{D90C3D35-B842-4DA1-90A5-2AB13DC71E07}" type="pres">
      <dgm:prSet presAssocID="{04366FA5-4447-4BBA-A94D-D95D4E307708}" presName="root" presStyleCnt="0">
        <dgm:presLayoutVars>
          <dgm:dir/>
          <dgm:resizeHandles val="exact"/>
        </dgm:presLayoutVars>
      </dgm:prSet>
      <dgm:spPr/>
    </dgm:pt>
    <dgm:pt modelId="{04D43019-6903-4C77-97FE-F25003BBA14C}" type="pres">
      <dgm:prSet presAssocID="{903F9ED1-9BF9-4C42-B422-137C79F25462}" presName="compNode" presStyleCnt="0"/>
      <dgm:spPr/>
    </dgm:pt>
    <dgm:pt modelId="{23A6B0EA-C935-4198-9A30-ED3EBA0F2DAB}" type="pres">
      <dgm:prSet presAssocID="{903F9ED1-9BF9-4C42-B422-137C79F2546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4C435D0-EDD2-4EE5-AD78-0164F1BC13FF}" type="pres">
      <dgm:prSet presAssocID="{903F9ED1-9BF9-4C42-B422-137C79F25462}" presName="iconSpace" presStyleCnt="0"/>
      <dgm:spPr/>
    </dgm:pt>
    <dgm:pt modelId="{22BDE403-24B9-4880-8E6B-D107BF3A79D7}" type="pres">
      <dgm:prSet presAssocID="{903F9ED1-9BF9-4C42-B422-137C79F25462}" presName="parTx" presStyleLbl="revTx" presStyleIdx="0" presStyleCnt="6">
        <dgm:presLayoutVars>
          <dgm:chMax val="0"/>
          <dgm:chPref val="0"/>
        </dgm:presLayoutVars>
      </dgm:prSet>
      <dgm:spPr/>
    </dgm:pt>
    <dgm:pt modelId="{AF287693-5F15-4A22-A0C0-E702BEC7FE9A}" type="pres">
      <dgm:prSet presAssocID="{903F9ED1-9BF9-4C42-B422-137C79F25462}" presName="txSpace" presStyleCnt="0"/>
      <dgm:spPr/>
    </dgm:pt>
    <dgm:pt modelId="{5488B91F-6C72-48A3-880A-D283DF1B1DF7}" type="pres">
      <dgm:prSet presAssocID="{903F9ED1-9BF9-4C42-B422-137C79F25462}" presName="desTx" presStyleLbl="revTx" presStyleIdx="1" presStyleCnt="6">
        <dgm:presLayoutVars/>
      </dgm:prSet>
      <dgm:spPr/>
    </dgm:pt>
    <dgm:pt modelId="{3EE72C49-F2F4-4069-A3F5-851801718E84}" type="pres">
      <dgm:prSet presAssocID="{BC435229-F597-48A3-AF4C-30F485EAAE87}" presName="sibTrans" presStyleCnt="0"/>
      <dgm:spPr/>
    </dgm:pt>
    <dgm:pt modelId="{F9DAB5F5-1651-452A-A58E-FB4E78C72967}" type="pres">
      <dgm:prSet presAssocID="{4DCEFF76-E901-4780-A37A-5D1CD9B2AAF5}" presName="compNode" presStyleCnt="0"/>
      <dgm:spPr/>
    </dgm:pt>
    <dgm:pt modelId="{A5B1C6F4-6CCF-4FB1-83EE-046769232C3D}" type="pres">
      <dgm:prSet presAssocID="{4DCEFF76-E901-4780-A37A-5D1CD9B2AAF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B8AE9D2E-55E8-482B-9D04-4C9DD062B564}" type="pres">
      <dgm:prSet presAssocID="{4DCEFF76-E901-4780-A37A-5D1CD9B2AAF5}" presName="iconSpace" presStyleCnt="0"/>
      <dgm:spPr/>
    </dgm:pt>
    <dgm:pt modelId="{E59D859C-2F99-4513-98F2-4D50DA2D1095}" type="pres">
      <dgm:prSet presAssocID="{4DCEFF76-E901-4780-A37A-5D1CD9B2AAF5}" presName="parTx" presStyleLbl="revTx" presStyleIdx="2" presStyleCnt="6">
        <dgm:presLayoutVars>
          <dgm:chMax val="0"/>
          <dgm:chPref val="0"/>
        </dgm:presLayoutVars>
      </dgm:prSet>
      <dgm:spPr/>
    </dgm:pt>
    <dgm:pt modelId="{D15B6325-80AE-44A1-9AD2-1144263E01F7}" type="pres">
      <dgm:prSet presAssocID="{4DCEFF76-E901-4780-A37A-5D1CD9B2AAF5}" presName="txSpace" presStyleCnt="0"/>
      <dgm:spPr/>
    </dgm:pt>
    <dgm:pt modelId="{74C539BE-A3FC-4B77-8E04-5853904F2EA2}" type="pres">
      <dgm:prSet presAssocID="{4DCEFF76-E901-4780-A37A-5D1CD9B2AAF5}" presName="desTx" presStyleLbl="revTx" presStyleIdx="3" presStyleCnt="6">
        <dgm:presLayoutVars/>
      </dgm:prSet>
      <dgm:spPr/>
    </dgm:pt>
    <dgm:pt modelId="{686943CD-9709-42D1-807F-9FDDD1F04454}" type="pres">
      <dgm:prSet presAssocID="{3E2F27B2-3D80-44BC-96C3-7AB6A9449FCA}" presName="sibTrans" presStyleCnt="0"/>
      <dgm:spPr/>
    </dgm:pt>
    <dgm:pt modelId="{655D36D8-5733-42A1-A001-B6650FC60D6E}" type="pres">
      <dgm:prSet presAssocID="{5869A409-91CB-4235-8B97-1AD742683671}" presName="compNode" presStyleCnt="0"/>
      <dgm:spPr/>
    </dgm:pt>
    <dgm:pt modelId="{21F65685-E20A-4F70-B55A-73A41CB2EC3B}" type="pres">
      <dgm:prSet presAssocID="{5869A409-91CB-4235-8B97-1AD74268367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47C6098A-9B09-4A16-A623-258FCE121354}" type="pres">
      <dgm:prSet presAssocID="{5869A409-91CB-4235-8B97-1AD742683671}" presName="iconSpace" presStyleCnt="0"/>
      <dgm:spPr/>
    </dgm:pt>
    <dgm:pt modelId="{36C30DFA-5E47-4231-8B78-02C93F58DFD2}" type="pres">
      <dgm:prSet presAssocID="{5869A409-91CB-4235-8B97-1AD742683671}" presName="parTx" presStyleLbl="revTx" presStyleIdx="4" presStyleCnt="6">
        <dgm:presLayoutVars>
          <dgm:chMax val="0"/>
          <dgm:chPref val="0"/>
        </dgm:presLayoutVars>
      </dgm:prSet>
      <dgm:spPr/>
    </dgm:pt>
    <dgm:pt modelId="{59C39CBA-F9CF-464E-9701-8DB0F61A44A7}" type="pres">
      <dgm:prSet presAssocID="{5869A409-91CB-4235-8B97-1AD742683671}" presName="txSpace" presStyleCnt="0"/>
      <dgm:spPr/>
    </dgm:pt>
    <dgm:pt modelId="{F00A5AAD-F1CF-412C-BAEB-5B0F329A639D}" type="pres">
      <dgm:prSet presAssocID="{5869A409-91CB-4235-8B97-1AD742683671}" presName="desTx" presStyleLbl="revTx" presStyleIdx="5" presStyleCnt="6">
        <dgm:presLayoutVars/>
      </dgm:prSet>
      <dgm:spPr/>
    </dgm:pt>
  </dgm:ptLst>
  <dgm:cxnLst>
    <dgm:cxn modelId="{00914A19-BBE2-43F1-A1E9-1C2198B7BE77}" type="presOf" srcId="{903F9ED1-9BF9-4C42-B422-137C79F25462}" destId="{22BDE403-24B9-4880-8E6B-D107BF3A79D7}" srcOrd="0" destOrd="0" presId="urn:microsoft.com/office/officeart/2018/5/layout/CenteredIconLabelDescriptionList"/>
    <dgm:cxn modelId="{3953AC27-B4BE-4D8D-8A9B-D5D41AEFB871}" srcId="{04366FA5-4447-4BBA-A94D-D95D4E307708}" destId="{903F9ED1-9BF9-4C42-B422-137C79F25462}" srcOrd="0" destOrd="0" parTransId="{BABB1B36-918E-4CCF-BF9F-B274BC2442E6}" sibTransId="{BC435229-F597-48A3-AF4C-30F485EAAE87}"/>
    <dgm:cxn modelId="{5F736832-78CB-46C8-A548-BEE9F8E754C3}" type="presOf" srcId="{4DCEFF76-E901-4780-A37A-5D1CD9B2AAF5}" destId="{E59D859C-2F99-4513-98F2-4D50DA2D1095}" srcOrd="0" destOrd="0" presId="urn:microsoft.com/office/officeart/2018/5/layout/CenteredIconLabelDescriptionList"/>
    <dgm:cxn modelId="{CF418237-E8FF-43DB-B1E4-72E0E0832DF4}" type="presOf" srcId="{04366FA5-4447-4BBA-A94D-D95D4E307708}" destId="{D90C3D35-B842-4DA1-90A5-2AB13DC71E07}" srcOrd="0" destOrd="0" presId="urn:microsoft.com/office/officeart/2018/5/layout/CenteredIconLabelDescriptionList"/>
    <dgm:cxn modelId="{75F0073B-CD32-42E2-B398-5871A7F26E5C}" srcId="{4DCEFF76-E901-4780-A37A-5D1CD9B2AAF5}" destId="{B4FA9A01-3A37-4002-B830-9FD90E4AC56A}" srcOrd="1" destOrd="0" parTransId="{22DF0DBB-6F09-41EE-A526-BF551FF2FD08}" sibTransId="{1807B74B-889C-49AB-832B-5808EDF3EB14}"/>
    <dgm:cxn modelId="{CD468C44-AF29-4476-B978-DADD68A83413}" type="presOf" srcId="{8BD1B29B-4C47-4E8B-8862-DA0B041E666C}" destId="{F00A5AAD-F1CF-412C-BAEB-5B0F329A639D}" srcOrd="0" destOrd="0" presId="urn:microsoft.com/office/officeart/2018/5/layout/CenteredIconLabelDescriptionList"/>
    <dgm:cxn modelId="{F2C69166-06B7-4502-B2B8-AE1FB4095080}" srcId="{04366FA5-4447-4BBA-A94D-D95D4E307708}" destId="{5869A409-91CB-4235-8B97-1AD742683671}" srcOrd="2" destOrd="0" parTransId="{4716FCE6-9EDB-46C5-BE52-B2419FC4D16F}" sibTransId="{F034B9E4-F7A4-4D39-9093-11035A9BDF48}"/>
    <dgm:cxn modelId="{E6465949-987C-44F1-BDCC-7671CEE2DF15}" srcId="{5869A409-91CB-4235-8B97-1AD742683671}" destId="{CB661324-020D-4AD2-8B59-1A04990CDE25}" srcOrd="2" destOrd="0" parTransId="{C0887D48-4F09-40A6-89FB-A682BF8CC710}" sibTransId="{9014B502-BA0E-413C-8B71-09F98EF7063A}"/>
    <dgm:cxn modelId="{523ECF89-5D26-4468-A889-E784D3DEA5ED}" srcId="{4DCEFF76-E901-4780-A37A-5D1CD9B2AAF5}" destId="{2F53898D-ADBE-47DC-875D-77FA387A5415}" srcOrd="0" destOrd="0" parTransId="{7D061E34-D3B6-4573-8CA4-5C0570D1E5F3}" sibTransId="{B5979D9A-DABA-4294-833A-A98232C840DB}"/>
    <dgm:cxn modelId="{0F6F7293-D6AB-468C-8E9B-56895B9816B4}" srcId="{04366FA5-4447-4BBA-A94D-D95D4E307708}" destId="{4DCEFF76-E901-4780-A37A-5D1CD9B2AAF5}" srcOrd="1" destOrd="0" parTransId="{9B39ADB6-DB20-4187-8FB1-78FFF6A5A6C9}" sibTransId="{3E2F27B2-3D80-44BC-96C3-7AB6A9449FCA}"/>
    <dgm:cxn modelId="{DAE2159B-D7BD-4A63-9870-FA19F862BE64}" srcId="{4DCEFF76-E901-4780-A37A-5D1CD9B2AAF5}" destId="{1550241C-B12B-4DCA-BBE5-BBABC1A464A0}" srcOrd="2" destOrd="0" parTransId="{DA94F519-038B-45C1-8F36-9DD46944DA36}" sibTransId="{339D9051-1212-4018-A638-AF64689DC42D}"/>
    <dgm:cxn modelId="{D84FB8BF-12A2-41CD-BE75-CD5F9482AF1D}" type="presOf" srcId="{85185D5F-E5E3-460A-9670-46B73D31EFC4}" destId="{74C539BE-A3FC-4B77-8E04-5853904F2EA2}" srcOrd="0" destOrd="3" presId="urn:microsoft.com/office/officeart/2018/5/layout/CenteredIconLabelDescriptionList"/>
    <dgm:cxn modelId="{08C08BC9-67EF-4AF8-B73F-F3AE7F5102D5}" srcId="{903F9ED1-9BF9-4C42-B422-137C79F25462}" destId="{391E6903-1A83-4383-BFAC-A6E85BA2E146}" srcOrd="0" destOrd="0" parTransId="{BDBB805E-3786-47F8-846C-E5A6A02D2C63}" sibTransId="{18468E76-2C62-4A10-9E88-D87DF13BD7C5}"/>
    <dgm:cxn modelId="{512C52CD-BF48-48EF-A9B2-257A9822081A}" type="presOf" srcId="{391E6903-1A83-4383-BFAC-A6E85BA2E146}" destId="{5488B91F-6C72-48A3-880A-D283DF1B1DF7}" srcOrd="0" destOrd="0" presId="urn:microsoft.com/office/officeart/2018/5/layout/CenteredIconLabelDescriptionList"/>
    <dgm:cxn modelId="{D2B12CD3-0745-4CA6-9849-390B18A24CB3}" srcId="{5869A409-91CB-4235-8B97-1AD742683671}" destId="{8BD1B29B-4C47-4E8B-8862-DA0B041E666C}" srcOrd="0" destOrd="0" parTransId="{193837DB-7661-4190-A4A3-6303C9973B2D}" sibTransId="{0FB535A8-A88A-410A-8FEE-9CDD2333BECE}"/>
    <dgm:cxn modelId="{4C0C5FD4-F38C-4D37-8D89-EA44371547C8}" type="presOf" srcId="{5869A409-91CB-4235-8B97-1AD742683671}" destId="{36C30DFA-5E47-4231-8B78-02C93F58DFD2}" srcOrd="0" destOrd="0" presId="urn:microsoft.com/office/officeart/2018/5/layout/CenteredIconLabelDescriptionList"/>
    <dgm:cxn modelId="{6B87E3D4-4E39-49CD-AB92-28D1C5474254}" srcId="{4DCEFF76-E901-4780-A37A-5D1CD9B2AAF5}" destId="{85185D5F-E5E3-460A-9670-46B73D31EFC4}" srcOrd="3" destOrd="0" parTransId="{255D3EF0-00C2-4771-8D55-1BBB52D37CA9}" sibTransId="{48E20163-3BA4-4F73-A392-785ADCFA56B9}"/>
    <dgm:cxn modelId="{F62BE3DF-A444-4BEE-8426-EB62B3740B0D}" type="presOf" srcId="{5DA0F107-EA6E-4A38-BAD7-D5D81BD7D147}" destId="{F00A5AAD-F1CF-412C-BAEB-5B0F329A639D}" srcOrd="0" destOrd="1" presId="urn:microsoft.com/office/officeart/2018/5/layout/CenteredIconLabelDescriptionList"/>
    <dgm:cxn modelId="{312FB4E4-4CD1-46D1-9E71-D0638AD591E3}" srcId="{5869A409-91CB-4235-8B97-1AD742683671}" destId="{5DA0F107-EA6E-4A38-BAD7-D5D81BD7D147}" srcOrd="1" destOrd="0" parTransId="{4CE46D17-0B24-40E4-BF42-8DDA0B547E07}" sibTransId="{19853268-946B-4824-A5FA-2347C9A7DF37}"/>
    <dgm:cxn modelId="{A5C788EC-C56F-4EDF-8470-9DFB0D42416D}" type="presOf" srcId="{B4FA9A01-3A37-4002-B830-9FD90E4AC56A}" destId="{74C539BE-A3FC-4B77-8E04-5853904F2EA2}" srcOrd="0" destOrd="1" presId="urn:microsoft.com/office/officeart/2018/5/layout/CenteredIconLabelDescriptionList"/>
    <dgm:cxn modelId="{295FD1F2-B504-4D5E-B85D-06F876F1BABB}" type="presOf" srcId="{1550241C-B12B-4DCA-BBE5-BBABC1A464A0}" destId="{74C539BE-A3FC-4B77-8E04-5853904F2EA2}" srcOrd="0" destOrd="2" presId="urn:microsoft.com/office/officeart/2018/5/layout/CenteredIconLabelDescriptionList"/>
    <dgm:cxn modelId="{FE6B3DF7-115A-44D6-80CF-BD3A90E16613}" type="presOf" srcId="{CB661324-020D-4AD2-8B59-1A04990CDE25}" destId="{F00A5AAD-F1CF-412C-BAEB-5B0F329A639D}" srcOrd="0" destOrd="2" presId="urn:microsoft.com/office/officeart/2018/5/layout/CenteredIconLabelDescriptionList"/>
    <dgm:cxn modelId="{7E848EFB-DE54-47CD-B802-289C139BECDC}" type="presOf" srcId="{2F53898D-ADBE-47DC-875D-77FA387A5415}" destId="{74C539BE-A3FC-4B77-8E04-5853904F2EA2}" srcOrd="0" destOrd="0" presId="urn:microsoft.com/office/officeart/2018/5/layout/CenteredIconLabelDescriptionList"/>
    <dgm:cxn modelId="{CA816B08-1875-441D-8A54-A397470C572B}" type="presParOf" srcId="{D90C3D35-B842-4DA1-90A5-2AB13DC71E07}" destId="{04D43019-6903-4C77-97FE-F25003BBA14C}" srcOrd="0" destOrd="0" presId="urn:microsoft.com/office/officeart/2018/5/layout/CenteredIconLabelDescriptionList"/>
    <dgm:cxn modelId="{DA299953-F68F-4F1D-A191-22D7D0901695}" type="presParOf" srcId="{04D43019-6903-4C77-97FE-F25003BBA14C}" destId="{23A6B0EA-C935-4198-9A30-ED3EBA0F2DAB}" srcOrd="0" destOrd="0" presId="urn:microsoft.com/office/officeart/2018/5/layout/CenteredIconLabelDescriptionList"/>
    <dgm:cxn modelId="{5CBCAB7A-2A03-41A1-8B32-C4F9B699AC06}" type="presParOf" srcId="{04D43019-6903-4C77-97FE-F25003BBA14C}" destId="{F4C435D0-EDD2-4EE5-AD78-0164F1BC13FF}" srcOrd="1" destOrd="0" presId="urn:microsoft.com/office/officeart/2018/5/layout/CenteredIconLabelDescriptionList"/>
    <dgm:cxn modelId="{3B2045EB-0C50-4BB1-BF58-6D1EC2C1BF3E}" type="presParOf" srcId="{04D43019-6903-4C77-97FE-F25003BBA14C}" destId="{22BDE403-24B9-4880-8E6B-D107BF3A79D7}" srcOrd="2" destOrd="0" presId="urn:microsoft.com/office/officeart/2018/5/layout/CenteredIconLabelDescriptionList"/>
    <dgm:cxn modelId="{FAC7C4B3-17A7-4A78-8B07-2C7DAA2AE38F}" type="presParOf" srcId="{04D43019-6903-4C77-97FE-F25003BBA14C}" destId="{AF287693-5F15-4A22-A0C0-E702BEC7FE9A}" srcOrd="3" destOrd="0" presId="urn:microsoft.com/office/officeart/2018/5/layout/CenteredIconLabelDescriptionList"/>
    <dgm:cxn modelId="{6737C371-9DD6-49CB-ACA8-C4FE85955868}" type="presParOf" srcId="{04D43019-6903-4C77-97FE-F25003BBA14C}" destId="{5488B91F-6C72-48A3-880A-D283DF1B1DF7}" srcOrd="4" destOrd="0" presId="urn:microsoft.com/office/officeart/2018/5/layout/CenteredIconLabelDescriptionList"/>
    <dgm:cxn modelId="{91B2340C-FDC7-49C2-B24B-B50A69FA777A}" type="presParOf" srcId="{D90C3D35-B842-4DA1-90A5-2AB13DC71E07}" destId="{3EE72C49-F2F4-4069-A3F5-851801718E84}" srcOrd="1" destOrd="0" presId="urn:microsoft.com/office/officeart/2018/5/layout/CenteredIconLabelDescriptionList"/>
    <dgm:cxn modelId="{8F38AF15-656F-47AD-B914-E365A6CF1645}" type="presParOf" srcId="{D90C3D35-B842-4DA1-90A5-2AB13DC71E07}" destId="{F9DAB5F5-1651-452A-A58E-FB4E78C72967}" srcOrd="2" destOrd="0" presId="urn:microsoft.com/office/officeart/2018/5/layout/CenteredIconLabelDescriptionList"/>
    <dgm:cxn modelId="{2364A6D1-6F53-46E7-9943-308F53258398}" type="presParOf" srcId="{F9DAB5F5-1651-452A-A58E-FB4E78C72967}" destId="{A5B1C6F4-6CCF-4FB1-83EE-046769232C3D}" srcOrd="0" destOrd="0" presId="urn:microsoft.com/office/officeart/2018/5/layout/CenteredIconLabelDescriptionList"/>
    <dgm:cxn modelId="{74E8005B-EE3F-4AFA-8B57-BBADD10E0507}" type="presParOf" srcId="{F9DAB5F5-1651-452A-A58E-FB4E78C72967}" destId="{B8AE9D2E-55E8-482B-9D04-4C9DD062B564}" srcOrd="1" destOrd="0" presId="urn:microsoft.com/office/officeart/2018/5/layout/CenteredIconLabelDescriptionList"/>
    <dgm:cxn modelId="{B97F14E0-CD48-46B3-9322-55D8864FB020}" type="presParOf" srcId="{F9DAB5F5-1651-452A-A58E-FB4E78C72967}" destId="{E59D859C-2F99-4513-98F2-4D50DA2D1095}" srcOrd="2" destOrd="0" presId="urn:microsoft.com/office/officeart/2018/5/layout/CenteredIconLabelDescriptionList"/>
    <dgm:cxn modelId="{3004AA04-A447-4EB8-834A-F57F5C663674}" type="presParOf" srcId="{F9DAB5F5-1651-452A-A58E-FB4E78C72967}" destId="{D15B6325-80AE-44A1-9AD2-1144263E01F7}" srcOrd="3" destOrd="0" presId="urn:microsoft.com/office/officeart/2018/5/layout/CenteredIconLabelDescriptionList"/>
    <dgm:cxn modelId="{FD9B44A3-E306-4566-8C0C-BD421C0953F5}" type="presParOf" srcId="{F9DAB5F5-1651-452A-A58E-FB4E78C72967}" destId="{74C539BE-A3FC-4B77-8E04-5853904F2EA2}" srcOrd="4" destOrd="0" presId="urn:microsoft.com/office/officeart/2018/5/layout/CenteredIconLabelDescriptionList"/>
    <dgm:cxn modelId="{7518C0A6-46BB-462F-8FF7-B23BB174581C}" type="presParOf" srcId="{D90C3D35-B842-4DA1-90A5-2AB13DC71E07}" destId="{686943CD-9709-42D1-807F-9FDDD1F04454}" srcOrd="3" destOrd="0" presId="urn:microsoft.com/office/officeart/2018/5/layout/CenteredIconLabelDescriptionList"/>
    <dgm:cxn modelId="{95BF4431-B611-40E2-B679-8BEC1E48C496}" type="presParOf" srcId="{D90C3D35-B842-4DA1-90A5-2AB13DC71E07}" destId="{655D36D8-5733-42A1-A001-B6650FC60D6E}" srcOrd="4" destOrd="0" presId="urn:microsoft.com/office/officeart/2018/5/layout/CenteredIconLabelDescriptionList"/>
    <dgm:cxn modelId="{8A6295E5-31BA-42D3-846F-F2E3B99EEC45}" type="presParOf" srcId="{655D36D8-5733-42A1-A001-B6650FC60D6E}" destId="{21F65685-E20A-4F70-B55A-73A41CB2EC3B}" srcOrd="0" destOrd="0" presId="urn:microsoft.com/office/officeart/2018/5/layout/CenteredIconLabelDescriptionList"/>
    <dgm:cxn modelId="{60C1C301-9902-4BBA-A585-267E4566B837}" type="presParOf" srcId="{655D36D8-5733-42A1-A001-B6650FC60D6E}" destId="{47C6098A-9B09-4A16-A623-258FCE121354}" srcOrd="1" destOrd="0" presId="urn:microsoft.com/office/officeart/2018/5/layout/CenteredIconLabelDescriptionList"/>
    <dgm:cxn modelId="{03E8D9D9-F214-4B32-870B-A5E9B304589D}" type="presParOf" srcId="{655D36D8-5733-42A1-A001-B6650FC60D6E}" destId="{36C30DFA-5E47-4231-8B78-02C93F58DFD2}" srcOrd="2" destOrd="0" presId="urn:microsoft.com/office/officeart/2018/5/layout/CenteredIconLabelDescriptionList"/>
    <dgm:cxn modelId="{931BC9FE-C04E-4D64-8B79-A3CDDCE63C31}" type="presParOf" srcId="{655D36D8-5733-42A1-A001-B6650FC60D6E}" destId="{59C39CBA-F9CF-464E-9701-8DB0F61A44A7}" srcOrd="3" destOrd="0" presId="urn:microsoft.com/office/officeart/2018/5/layout/CenteredIconLabelDescriptionList"/>
    <dgm:cxn modelId="{E2E61838-4C2E-488F-A822-7D1BD741BDD2}" type="presParOf" srcId="{655D36D8-5733-42A1-A001-B6650FC60D6E}" destId="{F00A5AAD-F1CF-412C-BAEB-5B0F329A639D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7D79D1E-FCAD-47D5-B184-03717792B29B}" type="doc">
      <dgm:prSet loTypeId="urn:microsoft.com/office/officeart/2005/8/layout/hierarchy3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B7F8373-0217-4865-A192-053CDB56FAE2}">
      <dgm:prSet/>
      <dgm:spPr/>
      <dgm:t>
        <a:bodyPr/>
        <a:lstStyle/>
        <a:p>
          <a:r>
            <a:rPr lang="en-US" dirty="0"/>
            <a:t>Format </a:t>
          </a:r>
        </a:p>
      </dgm:t>
    </dgm:pt>
    <dgm:pt modelId="{96189A45-0109-434F-8695-F45AA22FC176}" type="parTrans" cxnId="{9F032DBE-625A-4D5C-8B3B-CD07E6816BC5}">
      <dgm:prSet/>
      <dgm:spPr/>
      <dgm:t>
        <a:bodyPr/>
        <a:lstStyle/>
        <a:p>
          <a:endParaRPr lang="en-US"/>
        </a:p>
      </dgm:t>
    </dgm:pt>
    <dgm:pt modelId="{558FFBC0-98AD-4C1D-8801-251FD8AFD7A9}" type="sibTrans" cxnId="{9F032DBE-625A-4D5C-8B3B-CD07E6816BC5}">
      <dgm:prSet/>
      <dgm:spPr/>
      <dgm:t>
        <a:bodyPr/>
        <a:lstStyle/>
        <a:p>
          <a:endParaRPr lang="en-US"/>
        </a:p>
      </dgm:t>
    </dgm:pt>
    <dgm:pt modelId="{BF7F6EF3-E2BB-4E16-9275-1F46CC0A3B55}">
      <dgm:prSet/>
      <dgm:spPr/>
      <dgm:t>
        <a:bodyPr/>
        <a:lstStyle/>
        <a:p>
          <a:r>
            <a:rPr lang="en-US" dirty="0"/>
            <a:t>GGUF</a:t>
          </a:r>
        </a:p>
      </dgm:t>
    </dgm:pt>
    <dgm:pt modelId="{77EBC53F-FDE2-44EA-B534-05C3911F7DCD}" type="parTrans" cxnId="{02AD58B6-55B7-4B2E-AA6D-2438E9B88CC9}">
      <dgm:prSet/>
      <dgm:spPr/>
      <dgm:t>
        <a:bodyPr/>
        <a:lstStyle/>
        <a:p>
          <a:endParaRPr lang="en-US"/>
        </a:p>
      </dgm:t>
    </dgm:pt>
    <dgm:pt modelId="{2DF54AB5-DF10-4EE4-8A01-72A4DAE68D9A}" type="sibTrans" cxnId="{02AD58B6-55B7-4B2E-AA6D-2438E9B88CC9}">
      <dgm:prSet/>
      <dgm:spPr/>
      <dgm:t>
        <a:bodyPr/>
        <a:lstStyle/>
        <a:p>
          <a:endParaRPr lang="en-US"/>
        </a:p>
      </dgm:t>
    </dgm:pt>
    <dgm:pt modelId="{DCEE2A99-7442-409E-BB7F-6B59EBC34182}">
      <dgm:prSet/>
      <dgm:spPr/>
      <dgm:t>
        <a:bodyPr/>
        <a:lstStyle/>
        <a:p>
          <a:r>
            <a:rPr lang="en-US" b="0" dirty="0"/>
            <a:t>Quantization</a:t>
          </a:r>
        </a:p>
      </dgm:t>
    </dgm:pt>
    <dgm:pt modelId="{BF98861C-8A37-422D-B2D3-25AA7C89CBDB}" type="parTrans" cxnId="{480531D5-1EA7-4E0A-A984-DD7A5D58EC40}">
      <dgm:prSet/>
      <dgm:spPr/>
      <dgm:t>
        <a:bodyPr/>
        <a:lstStyle/>
        <a:p>
          <a:endParaRPr lang="en-US"/>
        </a:p>
      </dgm:t>
    </dgm:pt>
    <dgm:pt modelId="{28EB404F-840F-4580-969C-97CC25E40B67}" type="sibTrans" cxnId="{480531D5-1EA7-4E0A-A984-DD7A5D58EC40}">
      <dgm:prSet/>
      <dgm:spPr/>
      <dgm:t>
        <a:bodyPr/>
        <a:lstStyle/>
        <a:p>
          <a:endParaRPr lang="en-US"/>
        </a:p>
      </dgm:t>
    </dgm:pt>
    <dgm:pt modelId="{8F3CA9ED-193F-46FB-B5EE-DAFFC948ECB8}">
      <dgm:prSet/>
      <dgm:spPr/>
      <dgm:t>
        <a:bodyPr/>
        <a:lstStyle/>
        <a:p>
          <a:r>
            <a:rPr lang="en-US" dirty="0"/>
            <a:t>4</a:t>
          </a:r>
          <a:r>
            <a:rPr lang="ro-RO" dirty="0"/>
            <a:t> bits per weight</a:t>
          </a:r>
          <a:r>
            <a:rPr lang="en-US" dirty="0"/>
            <a:t> (Q4)</a:t>
          </a:r>
        </a:p>
      </dgm:t>
    </dgm:pt>
    <dgm:pt modelId="{D6A6B890-3FCE-4679-A2A9-25952365D1B4}" type="parTrans" cxnId="{66729499-8AA0-448D-8693-2B310AF598B2}">
      <dgm:prSet/>
      <dgm:spPr/>
      <dgm:t>
        <a:bodyPr/>
        <a:lstStyle/>
        <a:p>
          <a:endParaRPr lang="en-US"/>
        </a:p>
      </dgm:t>
    </dgm:pt>
    <dgm:pt modelId="{8E6D7DEC-DCBA-4531-A723-68A163FA534E}" type="sibTrans" cxnId="{66729499-8AA0-448D-8693-2B310AF598B2}">
      <dgm:prSet/>
      <dgm:spPr/>
      <dgm:t>
        <a:bodyPr/>
        <a:lstStyle/>
        <a:p>
          <a:endParaRPr lang="en-US"/>
        </a:p>
      </dgm:t>
    </dgm:pt>
    <dgm:pt modelId="{EBDBFEDC-E398-44C6-8499-E3B84179B7F9}">
      <dgm:prSet/>
      <dgm:spPr/>
      <dgm:t>
        <a:bodyPr/>
        <a:lstStyle/>
        <a:p>
          <a:r>
            <a:rPr lang="ro-RO" dirty="0"/>
            <a:t>File size</a:t>
          </a:r>
          <a:endParaRPr lang="en-US" dirty="0"/>
        </a:p>
      </dgm:t>
    </dgm:pt>
    <dgm:pt modelId="{B84DC82C-FB94-49A0-B9AC-5E95FFD71A89}" type="parTrans" cxnId="{DDFFADCF-CBD6-4CD1-98C0-4FA7553F4EF3}">
      <dgm:prSet/>
      <dgm:spPr/>
      <dgm:t>
        <a:bodyPr/>
        <a:lstStyle/>
        <a:p>
          <a:endParaRPr lang="en-US"/>
        </a:p>
      </dgm:t>
    </dgm:pt>
    <dgm:pt modelId="{CE279176-17D6-4BB1-9277-B1F72B47B29D}" type="sibTrans" cxnId="{DDFFADCF-CBD6-4CD1-98C0-4FA7553F4EF3}">
      <dgm:prSet/>
      <dgm:spPr/>
      <dgm:t>
        <a:bodyPr/>
        <a:lstStyle/>
        <a:p>
          <a:endParaRPr lang="en-US"/>
        </a:p>
      </dgm:t>
    </dgm:pt>
    <dgm:pt modelId="{3ABF5100-9DDB-434E-A095-D8DF017D2E88}">
      <dgm:prSet/>
      <dgm:spPr/>
      <dgm:t>
        <a:bodyPr/>
        <a:lstStyle/>
        <a:p>
          <a:r>
            <a:rPr lang="en-US" dirty="0"/>
            <a:t>1.9 GB (Q4)</a:t>
          </a:r>
        </a:p>
      </dgm:t>
    </dgm:pt>
    <dgm:pt modelId="{E8998D1B-F0F9-47CC-AEF1-724AF67EE2C1}" type="parTrans" cxnId="{561E42AB-C495-4D03-8BF3-6B92C288F374}">
      <dgm:prSet/>
      <dgm:spPr/>
      <dgm:t>
        <a:bodyPr/>
        <a:lstStyle/>
        <a:p>
          <a:endParaRPr lang="en-US"/>
        </a:p>
      </dgm:t>
    </dgm:pt>
    <dgm:pt modelId="{4AD24BF2-4125-4203-ABFD-6325EF43392E}" type="sibTrans" cxnId="{561E42AB-C495-4D03-8BF3-6B92C288F374}">
      <dgm:prSet/>
      <dgm:spPr/>
      <dgm:t>
        <a:bodyPr/>
        <a:lstStyle/>
        <a:p>
          <a:endParaRPr lang="en-US"/>
        </a:p>
      </dgm:t>
    </dgm:pt>
    <dgm:pt modelId="{360F1ACE-A868-45A7-A591-7152CB48757B}">
      <dgm:prSet/>
      <dgm:spPr/>
      <dgm:t>
        <a:bodyPr/>
        <a:lstStyle/>
        <a:p>
          <a:r>
            <a:rPr lang="ro-RO" dirty="0"/>
            <a:t>Parameters</a:t>
          </a:r>
          <a:endParaRPr lang="en-US" dirty="0"/>
        </a:p>
      </dgm:t>
    </dgm:pt>
    <dgm:pt modelId="{E8C87E6E-4BA1-4F40-BF6C-62DCB5C75C3A}" type="parTrans" cxnId="{32A2CAE7-B0E6-4ACB-AC9D-C0F6346D2BC5}">
      <dgm:prSet/>
      <dgm:spPr/>
      <dgm:t>
        <a:bodyPr/>
        <a:lstStyle/>
        <a:p>
          <a:endParaRPr lang="en-US"/>
        </a:p>
      </dgm:t>
    </dgm:pt>
    <dgm:pt modelId="{95FCD70A-14E6-426E-B115-6E102A777507}" type="sibTrans" cxnId="{32A2CAE7-B0E6-4ACB-AC9D-C0F6346D2BC5}">
      <dgm:prSet/>
      <dgm:spPr/>
      <dgm:t>
        <a:bodyPr/>
        <a:lstStyle/>
        <a:p>
          <a:endParaRPr lang="en-US"/>
        </a:p>
      </dgm:t>
    </dgm:pt>
    <dgm:pt modelId="{1B853C4B-0C44-4567-B111-6ED99284E443}">
      <dgm:prSet/>
      <dgm:spPr/>
      <dgm:t>
        <a:bodyPr/>
        <a:lstStyle/>
        <a:p>
          <a:r>
            <a:rPr lang="en-US" dirty="0"/>
            <a:t>3</a:t>
          </a:r>
          <a:r>
            <a:rPr lang="ro-RO" dirty="0"/>
            <a:t> bilions</a:t>
          </a:r>
          <a:endParaRPr lang="en-US" dirty="0"/>
        </a:p>
      </dgm:t>
    </dgm:pt>
    <dgm:pt modelId="{934ADBA5-BD8B-4E50-B53C-32F752B244AA}" type="parTrans" cxnId="{D7BA9892-804B-4752-929A-0659FBBCCD8E}">
      <dgm:prSet/>
      <dgm:spPr/>
      <dgm:t>
        <a:bodyPr/>
        <a:lstStyle/>
        <a:p>
          <a:endParaRPr lang="en-US"/>
        </a:p>
      </dgm:t>
    </dgm:pt>
    <dgm:pt modelId="{23994E4B-5A81-4880-B8FE-C6CB91244723}" type="sibTrans" cxnId="{D7BA9892-804B-4752-929A-0659FBBCCD8E}">
      <dgm:prSet/>
      <dgm:spPr/>
      <dgm:t>
        <a:bodyPr/>
        <a:lstStyle/>
        <a:p>
          <a:endParaRPr lang="en-US"/>
        </a:p>
      </dgm:t>
    </dgm:pt>
    <dgm:pt modelId="{A926DE4D-72AF-47C7-9F8D-8FD468844AC8}">
      <dgm:prSet/>
      <dgm:spPr/>
      <dgm:t>
        <a:bodyPr/>
        <a:lstStyle/>
        <a:p>
          <a:r>
            <a:rPr lang="en-US" dirty="0"/>
            <a:t>Instruction Tuned</a:t>
          </a:r>
        </a:p>
      </dgm:t>
    </dgm:pt>
    <dgm:pt modelId="{F6358FB6-7782-4903-93A5-D7AD7F5F1445}" type="parTrans" cxnId="{B6FC9742-33FF-4DBC-8A92-A87734CDAE51}">
      <dgm:prSet/>
      <dgm:spPr/>
      <dgm:t>
        <a:bodyPr/>
        <a:lstStyle/>
        <a:p>
          <a:endParaRPr lang="en-US"/>
        </a:p>
      </dgm:t>
    </dgm:pt>
    <dgm:pt modelId="{A437FBBA-CC03-4667-AAF8-F1C10E729931}" type="sibTrans" cxnId="{B6FC9742-33FF-4DBC-8A92-A87734CDAE51}">
      <dgm:prSet/>
      <dgm:spPr/>
      <dgm:t>
        <a:bodyPr/>
        <a:lstStyle/>
        <a:p>
          <a:endParaRPr lang="en-US"/>
        </a:p>
      </dgm:t>
    </dgm:pt>
    <dgm:pt modelId="{E563D3C1-81CC-4290-AB0E-659F2A38B011}">
      <dgm:prSet/>
      <dgm:spPr/>
      <dgm:t>
        <a:bodyPr/>
        <a:lstStyle/>
        <a:p>
          <a:r>
            <a:rPr lang="ro-RO"/>
            <a:t>chat</a:t>
          </a:r>
          <a:endParaRPr lang="en-US"/>
        </a:p>
      </dgm:t>
    </dgm:pt>
    <dgm:pt modelId="{4010FD53-0978-4F29-BA81-8D65B9F13B89}" type="parTrans" cxnId="{0843BCC5-8D08-4E06-8FA4-73B0C4365407}">
      <dgm:prSet/>
      <dgm:spPr/>
      <dgm:t>
        <a:bodyPr/>
        <a:lstStyle/>
        <a:p>
          <a:endParaRPr lang="en-US"/>
        </a:p>
      </dgm:t>
    </dgm:pt>
    <dgm:pt modelId="{83C70139-7323-4C19-ACCE-D8E15DC4AEE9}" type="sibTrans" cxnId="{0843BCC5-8D08-4E06-8FA4-73B0C4365407}">
      <dgm:prSet/>
      <dgm:spPr/>
      <dgm:t>
        <a:bodyPr/>
        <a:lstStyle/>
        <a:p>
          <a:endParaRPr lang="en-US"/>
        </a:p>
      </dgm:t>
    </dgm:pt>
    <dgm:pt modelId="{B9B27A72-33F8-4E57-B80C-DCF72885C03F}">
      <dgm:prSet/>
      <dgm:spPr/>
      <dgm:t>
        <a:bodyPr/>
        <a:lstStyle/>
        <a:p>
          <a:r>
            <a:rPr lang="ro-RO" dirty="0"/>
            <a:t>summarizaton</a:t>
          </a:r>
          <a:endParaRPr lang="en-US" dirty="0"/>
        </a:p>
      </dgm:t>
    </dgm:pt>
    <dgm:pt modelId="{0DD8A7B0-8C75-47E1-A3D9-AD6A21BA798B}" type="parTrans" cxnId="{17078E3B-B061-4F20-894D-D6150CD08BF8}">
      <dgm:prSet/>
      <dgm:spPr/>
      <dgm:t>
        <a:bodyPr/>
        <a:lstStyle/>
        <a:p>
          <a:endParaRPr lang="en-US"/>
        </a:p>
      </dgm:t>
    </dgm:pt>
    <dgm:pt modelId="{1B945F22-D732-45D7-B3D0-A6705A7FAB4D}" type="sibTrans" cxnId="{17078E3B-B061-4F20-894D-D6150CD08BF8}">
      <dgm:prSet/>
      <dgm:spPr/>
      <dgm:t>
        <a:bodyPr/>
        <a:lstStyle/>
        <a:p>
          <a:endParaRPr lang="en-US"/>
        </a:p>
      </dgm:t>
    </dgm:pt>
    <dgm:pt modelId="{A1AA1296-2FD9-4BD0-946F-7B7BFFE98806}">
      <dgm:prSet/>
      <dgm:spPr/>
      <dgm:t>
        <a:bodyPr/>
        <a:lstStyle/>
        <a:p>
          <a:r>
            <a:rPr lang="en-US" dirty="0"/>
            <a:t>28</a:t>
          </a:r>
          <a:r>
            <a:rPr lang="ro-RO" dirty="0"/>
            <a:t> layers</a:t>
          </a:r>
          <a:endParaRPr lang="en-US" dirty="0"/>
        </a:p>
      </dgm:t>
    </dgm:pt>
    <dgm:pt modelId="{754DF529-9C2F-4219-B709-E0D76D5F392E}" type="parTrans" cxnId="{1351ADF5-D4E8-4152-9D9A-BF1843B7651E}">
      <dgm:prSet/>
      <dgm:spPr/>
      <dgm:t>
        <a:bodyPr/>
        <a:lstStyle/>
        <a:p>
          <a:endParaRPr lang="en-US"/>
        </a:p>
      </dgm:t>
    </dgm:pt>
    <dgm:pt modelId="{7AD565B6-764C-42CD-A03F-5F08E04D5120}" type="sibTrans" cxnId="{1351ADF5-D4E8-4152-9D9A-BF1843B7651E}">
      <dgm:prSet/>
      <dgm:spPr/>
      <dgm:t>
        <a:bodyPr/>
        <a:lstStyle/>
        <a:p>
          <a:endParaRPr lang="en-US"/>
        </a:p>
      </dgm:t>
    </dgm:pt>
    <dgm:pt modelId="{E8D3C307-B8A6-4AF2-B6AB-3E4EAAF6BF9D}">
      <dgm:prSet/>
      <dgm:spPr/>
      <dgm:t>
        <a:bodyPr/>
        <a:lstStyle/>
        <a:p>
          <a:r>
            <a:rPr lang="en-US" dirty="0"/>
            <a:t>8</a:t>
          </a:r>
          <a:r>
            <a:rPr lang="ro-RO" dirty="0"/>
            <a:t> bits per weight</a:t>
          </a:r>
          <a:r>
            <a:rPr lang="en-US" dirty="0"/>
            <a:t> (Q8)</a:t>
          </a:r>
        </a:p>
      </dgm:t>
    </dgm:pt>
    <dgm:pt modelId="{03050227-B840-4016-9D99-5975DBF3768F}" type="parTrans" cxnId="{39D4C3DF-9D25-4C20-9390-545FDCB77718}">
      <dgm:prSet/>
      <dgm:spPr/>
      <dgm:t>
        <a:bodyPr/>
        <a:lstStyle/>
        <a:p>
          <a:endParaRPr lang="en-US"/>
        </a:p>
      </dgm:t>
    </dgm:pt>
    <dgm:pt modelId="{132024C9-90C3-45DA-B73E-7869A3A776DF}" type="sibTrans" cxnId="{39D4C3DF-9D25-4C20-9390-545FDCB77718}">
      <dgm:prSet/>
      <dgm:spPr/>
      <dgm:t>
        <a:bodyPr/>
        <a:lstStyle/>
        <a:p>
          <a:endParaRPr lang="en-US"/>
        </a:p>
      </dgm:t>
    </dgm:pt>
    <dgm:pt modelId="{996A6436-45DB-4CAF-851B-8C2139DF9AC5}">
      <dgm:prSet/>
      <dgm:spPr/>
      <dgm:t>
        <a:bodyPr/>
        <a:lstStyle/>
        <a:p>
          <a:r>
            <a:rPr lang="en-US" dirty="0"/>
            <a:t>3.2 GB (Q8)</a:t>
          </a:r>
        </a:p>
      </dgm:t>
    </dgm:pt>
    <dgm:pt modelId="{061AF026-7846-48B3-9170-FDD8EEA1AD55}" type="parTrans" cxnId="{9C988518-468E-43FF-A1A1-E3DBE518BC81}">
      <dgm:prSet/>
      <dgm:spPr/>
      <dgm:t>
        <a:bodyPr/>
        <a:lstStyle/>
        <a:p>
          <a:endParaRPr lang="en-US"/>
        </a:p>
      </dgm:t>
    </dgm:pt>
    <dgm:pt modelId="{7EA16868-94DE-4B27-B471-B78881C266F2}" type="sibTrans" cxnId="{9C988518-468E-43FF-A1A1-E3DBE518BC81}">
      <dgm:prSet/>
      <dgm:spPr/>
      <dgm:t>
        <a:bodyPr/>
        <a:lstStyle/>
        <a:p>
          <a:endParaRPr lang="en-US"/>
        </a:p>
      </dgm:t>
    </dgm:pt>
    <dgm:pt modelId="{56D8E132-04DA-4EFA-94E7-2DF324DE5ECC}" type="pres">
      <dgm:prSet presAssocID="{E7D79D1E-FCAD-47D5-B184-03717792B29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B30F60A-7232-492D-9F03-41F11033026A}" type="pres">
      <dgm:prSet presAssocID="{6B7F8373-0217-4865-A192-053CDB56FAE2}" presName="root" presStyleCnt="0"/>
      <dgm:spPr/>
    </dgm:pt>
    <dgm:pt modelId="{08A0484B-2BDD-4B56-8059-FE3ECAC16367}" type="pres">
      <dgm:prSet presAssocID="{6B7F8373-0217-4865-A192-053CDB56FAE2}" presName="rootComposite" presStyleCnt="0"/>
      <dgm:spPr/>
    </dgm:pt>
    <dgm:pt modelId="{64B8C0D8-0BEB-4122-811D-DDF66A4D13DF}" type="pres">
      <dgm:prSet presAssocID="{6B7F8373-0217-4865-A192-053CDB56FAE2}" presName="rootText" presStyleLbl="node1" presStyleIdx="0" presStyleCnt="5"/>
      <dgm:spPr/>
    </dgm:pt>
    <dgm:pt modelId="{31C0EB1A-F26F-4039-8BED-013701261051}" type="pres">
      <dgm:prSet presAssocID="{6B7F8373-0217-4865-A192-053CDB56FAE2}" presName="rootConnector" presStyleLbl="node1" presStyleIdx="0" presStyleCnt="5"/>
      <dgm:spPr/>
    </dgm:pt>
    <dgm:pt modelId="{53AA36A2-0F59-4F83-B382-8BF46097DB92}" type="pres">
      <dgm:prSet presAssocID="{6B7F8373-0217-4865-A192-053CDB56FAE2}" presName="childShape" presStyleCnt="0"/>
      <dgm:spPr/>
    </dgm:pt>
    <dgm:pt modelId="{67949F1C-96E3-47E1-B560-264E937BE011}" type="pres">
      <dgm:prSet presAssocID="{77EBC53F-FDE2-44EA-B534-05C3911F7DCD}" presName="Name13" presStyleLbl="parChTrans1D2" presStyleIdx="0" presStyleCnt="9"/>
      <dgm:spPr/>
    </dgm:pt>
    <dgm:pt modelId="{3A3FF9DC-E4E7-400C-A663-8C5F6E0CA075}" type="pres">
      <dgm:prSet presAssocID="{BF7F6EF3-E2BB-4E16-9275-1F46CC0A3B55}" presName="childText" presStyleLbl="bgAcc1" presStyleIdx="0" presStyleCnt="9">
        <dgm:presLayoutVars>
          <dgm:bulletEnabled val="1"/>
        </dgm:presLayoutVars>
      </dgm:prSet>
      <dgm:spPr/>
    </dgm:pt>
    <dgm:pt modelId="{5E19B53F-EA84-4272-BBB4-09C36FFE32E4}" type="pres">
      <dgm:prSet presAssocID="{754DF529-9C2F-4219-B709-E0D76D5F392E}" presName="Name13" presStyleLbl="parChTrans1D2" presStyleIdx="1" presStyleCnt="9"/>
      <dgm:spPr/>
    </dgm:pt>
    <dgm:pt modelId="{48B231BD-6FD2-45E3-9020-E31EEF70223D}" type="pres">
      <dgm:prSet presAssocID="{A1AA1296-2FD9-4BD0-946F-7B7BFFE98806}" presName="childText" presStyleLbl="bgAcc1" presStyleIdx="1" presStyleCnt="9">
        <dgm:presLayoutVars>
          <dgm:bulletEnabled val="1"/>
        </dgm:presLayoutVars>
      </dgm:prSet>
      <dgm:spPr/>
    </dgm:pt>
    <dgm:pt modelId="{65853ED5-DBA5-4AF3-BBE1-C3A0070F67BE}" type="pres">
      <dgm:prSet presAssocID="{DCEE2A99-7442-409E-BB7F-6B59EBC34182}" presName="root" presStyleCnt="0"/>
      <dgm:spPr/>
    </dgm:pt>
    <dgm:pt modelId="{5CCA45A6-388A-48B6-9CF3-3282610852FE}" type="pres">
      <dgm:prSet presAssocID="{DCEE2A99-7442-409E-BB7F-6B59EBC34182}" presName="rootComposite" presStyleCnt="0"/>
      <dgm:spPr/>
    </dgm:pt>
    <dgm:pt modelId="{F4488D0C-16F0-4FEA-B2FA-7B4FB93301A1}" type="pres">
      <dgm:prSet presAssocID="{DCEE2A99-7442-409E-BB7F-6B59EBC34182}" presName="rootText" presStyleLbl="node1" presStyleIdx="1" presStyleCnt="5"/>
      <dgm:spPr/>
    </dgm:pt>
    <dgm:pt modelId="{A0BEE723-D11D-4DE0-8CC3-6F64464F5FBA}" type="pres">
      <dgm:prSet presAssocID="{DCEE2A99-7442-409E-BB7F-6B59EBC34182}" presName="rootConnector" presStyleLbl="node1" presStyleIdx="1" presStyleCnt="5"/>
      <dgm:spPr/>
    </dgm:pt>
    <dgm:pt modelId="{B8C977CA-AF06-4054-A0AF-FAFB2BE8377A}" type="pres">
      <dgm:prSet presAssocID="{DCEE2A99-7442-409E-BB7F-6B59EBC34182}" presName="childShape" presStyleCnt="0"/>
      <dgm:spPr/>
    </dgm:pt>
    <dgm:pt modelId="{E55CEB5D-1D6A-49CD-88F4-8671F2B6BF44}" type="pres">
      <dgm:prSet presAssocID="{D6A6B890-3FCE-4679-A2A9-25952365D1B4}" presName="Name13" presStyleLbl="parChTrans1D2" presStyleIdx="2" presStyleCnt="9"/>
      <dgm:spPr/>
    </dgm:pt>
    <dgm:pt modelId="{7F24DC5E-450F-44AA-A7E3-151646676358}" type="pres">
      <dgm:prSet presAssocID="{8F3CA9ED-193F-46FB-B5EE-DAFFC948ECB8}" presName="childText" presStyleLbl="bgAcc1" presStyleIdx="2" presStyleCnt="9">
        <dgm:presLayoutVars>
          <dgm:bulletEnabled val="1"/>
        </dgm:presLayoutVars>
      </dgm:prSet>
      <dgm:spPr/>
    </dgm:pt>
    <dgm:pt modelId="{85DF90FD-B2A0-4FF7-91EC-333221E4CC60}" type="pres">
      <dgm:prSet presAssocID="{03050227-B840-4016-9D99-5975DBF3768F}" presName="Name13" presStyleLbl="parChTrans1D2" presStyleIdx="3" presStyleCnt="9"/>
      <dgm:spPr/>
    </dgm:pt>
    <dgm:pt modelId="{3017BDA8-61C0-4E87-9EE0-2F84FEE29867}" type="pres">
      <dgm:prSet presAssocID="{E8D3C307-B8A6-4AF2-B6AB-3E4EAAF6BF9D}" presName="childText" presStyleLbl="bgAcc1" presStyleIdx="3" presStyleCnt="9">
        <dgm:presLayoutVars>
          <dgm:bulletEnabled val="1"/>
        </dgm:presLayoutVars>
      </dgm:prSet>
      <dgm:spPr/>
    </dgm:pt>
    <dgm:pt modelId="{E0D89300-1F9F-4766-9A88-BB52936B84BC}" type="pres">
      <dgm:prSet presAssocID="{EBDBFEDC-E398-44C6-8499-E3B84179B7F9}" presName="root" presStyleCnt="0"/>
      <dgm:spPr/>
    </dgm:pt>
    <dgm:pt modelId="{D295DDFA-D614-4D6D-9467-511F20358880}" type="pres">
      <dgm:prSet presAssocID="{EBDBFEDC-E398-44C6-8499-E3B84179B7F9}" presName="rootComposite" presStyleCnt="0"/>
      <dgm:spPr/>
    </dgm:pt>
    <dgm:pt modelId="{4652877F-430C-4ED7-AD7C-848AA10A74D7}" type="pres">
      <dgm:prSet presAssocID="{EBDBFEDC-E398-44C6-8499-E3B84179B7F9}" presName="rootText" presStyleLbl="node1" presStyleIdx="2" presStyleCnt="5"/>
      <dgm:spPr/>
    </dgm:pt>
    <dgm:pt modelId="{ACD0A1EB-77FB-4F44-9F1E-A87E21655223}" type="pres">
      <dgm:prSet presAssocID="{EBDBFEDC-E398-44C6-8499-E3B84179B7F9}" presName="rootConnector" presStyleLbl="node1" presStyleIdx="2" presStyleCnt="5"/>
      <dgm:spPr/>
    </dgm:pt>
    <dgm:pt modelId="{5506ABC1-D762-48E3-ACC2-611F2AFBA804}" type="pres">
      <dgm:prSet presAssocID="{EBDBFEDC-E398-44C6-8499-E3B84179B7F9}" presName="childShape" presStyleCnt="0"/>
      <dgm:spPr/>
    </dgm:pt>
    <dgm:pt modelId="{D7C6D70C-321C-49F8-B298-04FE15E7AE9F}" type="pres">
      <dgm:prSet presAssocID="{E8998D1B-F0F9-47CC-AEF1-724AF67EE2C1}" presName="Name13" presStyleLbl="parChTrans1D2" presStyleIdx="4" presStyleCnt="9"/>
      <dgm:spPr/>
    </dgm:pt>
    <dgm:pt modelId="{54971018-F1E3-4361-8180-E29287F8C61B}" type="pres">
      <dgm:prSet presAssocID="{3ABF5100-9DDB-434E-A095-D8DF017D2E88}" presName="childText" presStyleLbl="bgAcc1" presStyleIdx="4" presStyleCnt="9">
        <dgm:presLayoutVars>
          <dgm:bulletEnabled val="1"/>
        </dgm:presLayoutVars>
      </dgm:prSet>
      <dgm:spPr/>
    </dgm:pt>
    <dgm:pt modelId="{338431B1-3E1F-4AEE-8831-320C80ADA77B}" type="pres">
      <dgm:prSet presAssocID="{061AF026-7846-48B3-9170-FDD8EEA1AD55}" presName="Name13" presStyleLbl="parChTrans1D2" presStyleIdx="5" presStyleCnt="9"/>
      <dgm:spPr/>
    </dgm:pt>
    <dgm:pt modelId="{E2E59E01-2924-4373-B836-E3D17DDE4554}" type="pres">
      <dgm:prSet presAssocID="{996A6436-45DB-4CAF-851B-8C2139DF9AC5}" presName="childText" presStyleLbl="bgAcc1" presStyleIdx="5" presStyleCnt="9">
        <dgm:presLayoutVars>
          <dgm:bulletEnabled val="1"/>
        </dgm:presLayoutVars>
      </dgm:prSet>
      <dgm:spPr/>
    </dgm:pt>
    <dgm:pt modelId="{8AC7B540-D256-48B4-941F-FABEA4664E1B}" type="pres">
      <dgm:prSet presAssocID="{360F1ACE-A868-45A7-A591-7152CB48757B}" presName="root" presStyleCnt="0"/>
      <dgm:spPr/>
    </dgm:pt>
    <dgm:pt modelId="{1B2C5E26-8747-4720-A6B8-61FE0E8F741F}" type="pres">
      <dgm:prSet presAssocID="{360F1ACE-A868-45A7-A591-7152CB48757B}" presName="rootComposite" presStyleCnt="0"/>
      <dgm:spPr/>
    </dgm:pt>
    <dgm:pt modelId="{34C78FB2-6D1F-4140-A82D-CA8282717498}" type="pres">
      <dgm:prSet presAssocID="{360F1ACE-A868-45A7-A591-7152CB48757B}" presName="rootText" presStyleLbl="node1" presStyleIdx="3" presStyleCnt="5"/>
      <dgm:spPr/>
    </dgm:pt>
    <dgm:pt modelId="{9DF2B1D6-A787-46C7-9FFE-EEA5CD06AC31}" type="pres">
      <dgm:prSet presAssocID="{360F1ACE-A868-45A7-A591-7152CB48757B}" presName="rootConnector" presStyleLbl="node1" presStyleIdx="3" presStyleCnt="5"/>
      <dgm:spPr/>
    </dgm:pt>
    <dgm:pt modelId="{978778A8-7545-4BEE-B276-44BA9541222B}" type="pres">
      <dgm:prSet presAssocID="{360F1ACE-A868-45A7-A591-7152CB48757B}" presName="childShape" presStyleCnt="0"/>
      <dgm:spPr/>
    </dgm:pt>
    <dgm:pt modelId="{FE30CFAF-A85A-423B-8BFE-D3FC03324CC2}" type="pres">
      <dgm:prSet presAssocID="{934ADBA5-BD8B-4E50-B53C-32F752B244AA}" presName="Name13" presStyleLbl="parChTrans1D2" presStyleIdx="6" presStyleCnt="9"/>
      <dgm:spPr/>
    </dgm:pt>
    <dgm:pt modelId="{F20C02A9-34D8-461B-ACE3-F8DB2C9B3120}" type="pres">
      <dgm:prSet presAssocID="{1B853C4B-0C44-4567-B111-6ED99284E443}" presName="childText" presStyleLbl="bgAcc1" presStyleIdx="6" presStyleCnt="9">
        <dgm:presLayoutVars>
          <dgm:bulletEnabled val="1"/>
        </dgm:presLayoutVars>
      </dgm:prSet>
      <dgm:spPr/>
    </dgm:pt>
    <dgm:pt modelId="{58DCC3FB-C762-4163-9733-172631E60878}" type="pres">
      <dgm:prSet presAssocID="{A926DE4D-72AF-47C7-9F8D-8FD468844AC8}" presName="root" presStyleCnt="0"/>
      <dgm:spPr/>
    </dgm:pt>
    <dgm:pt modelId="{5D81AC95-0F88-44C8-8F51-3B153AA1356F}" type="pres">
      <dgm:prSet presAssocID="{A926DE4D-72AF-47C7-9F8D-8FD468844AC8}" presName="rootComposite" presStyleCnt="0"/>
      <dgm:spPr/>
    </dgm:pt>
    <dgm:pt modelId="{1463FE3D-6A67-45FB-82AD-F41709445154}" type="pres">
      <dgm:prSet presAssocID="{A926DE4D-72AF-47C7-9F8D-8FD468844AC8}" presName="rootText" presStyleLbl="node1" presStyleIdx="4" presStyleCnt="5"/>
      <dgm:spPr/>
    </dgm:pt>
    <dgm:pt modelId="{45069AE1-0B3F-47F2-B0A1-D291254F1A3E}" type="pres">
      <dgm:prSet presAssocID="{A926DE4D-72AF-47C7-9F8D-8FD468844AC8}" presName="rootConnector" presStyleLbl="node1" presStyleIdx="4" presStyleCnt="5"/>
      <dgm:spPr/>
    </dgm:pt>
    <dgm:pt modelId="{96E90444-E983-4077-BF09-89B6DC24D5D7}" type="pres">
      <dgm:prSet presAssocID="{A926DE4D-72AF-47C7-9F8D-8FD468844AC8}" presName="childShape" presStyleCnt="0"/>
      <dgm:spPr/>
    </dgm:pt>
    <dgm:pt modelId="{5330DF2B-73E4-4A63-89E2-38672652D39A}" type="pres">
      <dgm:prSet presAssocID="{4010FD53-0978-4F29-BA81-8D65B9F13B89}" presName="Name13" presStyleLbl="parChTrans1D2" presStyleIdx="7" presStyleCnt="9"/>
      <dgm:spPr/>
    </dgm:pt>
    <dgm:pt modelId="{1FB77519-AC57-4506-BA5D-3C59B49F7720}" type="pres">
      <dgm:prSet presAssocID="{E563D3C1-81CC-4290-AB0E-659F2A38B011}" presName="childText" presStyleLbl="bgAcc1" presStyleIdx="7" presStyleCnt="9">
        <dgm:presLayoutVars>
          <dgm:bulletEnabled val="1"/>
        </dgm:presLayoutVars>
      </dgm:prSet>
      <dgm:spPr/>
    </dgm:pt>
    <dgm:pt modelId="{50EAFED8-1B51-4A7D-8F80-86D0E3D4F27A}" type="pres">
      <dgm:prSet presAssocID="{0DD8A7B0-8C75-47E1-A3D9-AD6A21BA798B}" presName="Name13" presStyleLbl="parChTrans1D2" presStyleIdx="8" presStyleCnt="9"/>
      <dgm:spPr/>
    </dgm:pt>
    <dgm:pt modelId="{643D5DAC-DF56-4427-ABDA-89CA1F447C96}" type="pres">
      <dgm:prSet presAssocID="{B9B27A72-33F8-4E57-B80C-DCF72885C03F}" presName="childText" presStyleLbl="bgAcc1" presStyleIdx="8" presStyleCnt="9">
        <dgm:presLayoutVars>
          <dgm:bulletEnabled val="1"/>
        </dgm:presLayoutVars>
      </dgm:prSet>
      <dgm:spPr/>
    </dgm:pt>
  </dgm:ptLst>
  <dgm:cxnLst>
    <dgm:cxn modelId="{68D58016-58F7-4BB9-ADF1-F67C4FDA7E58}" type="presOf" srcId="{A1AA1296-2FD9-4BD0-946F-7B7BFFE98806}" destId="{48B231BD-6FD2-45E3-9020-E31EEF70223D}" srcOrd="0" destOrd="0" presId="urn:microsoft.com/office/officeart/2005/8/layout/hierarchy3"/>
    <dgm:cxn modelId="{9C988518-468E-43FF-A1A1-E3DBE518BC81}" srcId="{EBDBFEDC-E398-44C6-8499-E3B84179B7F9}" destId="{996A6436-45DB-4CAF-851B-8C2139DF9AC5}" srcOrd="1" destOrd="0" parTransId="{061AF026-7846-48B3-9170-FDD8EEA1AD55}" sibTransId="{7EA16868-94DE-4B27-B471-B78881C266F2}"/>
    <dgm:cxn modelId="{51D7791A-6674-4884-98F7-C42613391559}" type="presOf" srcId="{3ABF5100-9DDB-434E-A095-D8DF017D2E88}" destId="{54971018-F1E3-4361-8180-E29287F8C61B}" srcOrd="0" destOrd="0" presId="urn:microsoft.com/office/officeart/2005/8/layout/hierarchy3"/>
    <dgm:cxn modelId="{062A0F23-9790-40DB-A3D2-A84AD33DCA9E}" type="presOf" srcId="{0DD8A7B0-8C75-47E1-A3D9-AD6A21BA798B}" destId="{50EAFED8-1B51-4A7D-8F80-86D0E3D4F27A}" srcOrd="0" destOrd="0" presId="urn:microsoft.com/office/officeart/2005/8/layout/hierarchy3"/>
    <dgm:cxn modelId="{CABD0C26-874E-4E46-A1EF-CD19D2B9734B}" type="presOf" srcId="{E7D79D1E-FCAD-47D5-B184-03717792B29B}" destId="{56D8E132-04DA-4EFA-94E7-2DF324DE5ECC}" srcOrd="0" destOrd="0" presId="urn:microsoft.com/office/officeart/2005/8/layout/hierarchy3"/>
    <dgm:cxn modelId="{FB07EF2C-EAF6-4F28-9199-0E3442150DD3}" type="presOf" srcId="{A926DE4D-72AF-47C7-9F8D-8FD468844AC8}" destId="{1463FE3D-6A67-45FB-82AD-F41709445154}" srcOrd="0" destOrd="0" presId="urn:microsoft.com/office/officeart/2005/8/layout/hierarchy3"/>
    <dgm:cxn modelId="{EC2F412E-E4A8-4083-832B-74C2898C68EB}" type="presOf" srcId="{E8D3C307-B8A6-4AF2-B6AB-3E4EAAF6BF9D}" destId="{3017BDA8-61C0-4E87-9EE0-2F84FEE29867}" srcOrd="0" destOrd="0" presId="urn:microsoft.com/office/officeart/2005/8/layout/hierarchy3"/>
    <dgm:cxn modelId="{696EA430-2191-496E-A844-DBE0379D27D1}" type="presOf" srcId="{754DF529-9C2F-4219-B709-E0D76D5F392E}" destId="{5E19B53F-EA84-4272-BBB4-09C36FFE32E4}" srcOrd="0" destOrd="0" presId="urn:microsoft.com/office/officeart/2005/8/layout/hierarchy3"/>
    <dgm:cxn modelId="{8C402836-A222-474E-A56E-6F633A590DB3}" type="presOf" srcId="{D6A6B890-3FCE-4679-A2A9-25952365D1B4}" destId="{E55CEB5D-1D6A-49CD-88F4-8671F2B6BF44}" srcOrd="0" destOrd="0" presId="urn:microsoft.com/office/officeart/2005/8/layout/hierarchy3"/>
    <dgm:cxn modelId="{17078E3B-B061-4F20-894D-D6150CD08BF8}" srcId="{A926DE4D-72AF-47C7-9F8D-8FD468844AC8}" destId="{B9B27A72-33F8-4E57-B80C-DCF72885C03F}" srcOrd="1" destOrd="0" parTransId="{0DD8A7B0-8C75-47E1-A3D9-AD6A21BA798B}" sibTransId="{1B945F22-D732-45D7-B3D0-A6705A7FAB4D}"/>
    <dgm:cxn modelId="{00F0545B-49F7-4D45-BF17-EB01EA7B818B}" type="presOf" srcId="{EBDBFEDC-E398-44C6-8499-E3B84179B7F9}" destId="{ACD0A1EB-77FB-4F44-9F1E-A87E21655223}" srcOrd="1" destOrd="0" presId="urn:microsoft.com/office/officeart/2005/8/layout/hierarchy3"/>
    <dgm:cxn modelId="{EC75EC5E-7C00-4B8C-9031-67B9DE993B50}" type="presOf" srcId="{4010FD53-0978-4F29-BA81-8D65B9F13B89}" destId="{5330DF2B-73E4-4A63-89E2-38672652D39A}" srcOrd="0" destOrd="0" presId="urn:microsoft.com/office/officeart/2005/8/layout/hierarchy3"/>
    <dgm:cxn modelId="{E645BC5F-E0A1-49EA-9259-20E374E507FB}" type="presOf" srcId="{8F3CA9ED-193F-46FB-B5EE-DAFFC948ECB8}" destId="{7F24DC5E-450F-44AA-A7E3-151646676358}" srcOrd="0" destOrd="0" presId="urn:microsoft.com/office/officeart/2005/8/layout/hierarchy3"/>
    <dgm:cxn modelId="{B6FC9742-33FF-4DBC-8A92-A87734CDAE51}" srcId="{E7D79D1E-FCAD-47D5-B184-03717792B29B}" destId="{A926DE4D-72AF-47C7-9F8D-8FD468844AC8}" srcOrd="4" destOrd="0" parTransId="{F6358FB6-7782-4903-93A5-D7AD7F5F1445}" sibTransId="{A437FBBA-CC03-4667-AAF8-F1C10E729931}"/>
    <dgm:cxn modelId="{6D114444-E1F6-4DC8-B7F4-9B065FF7592B}" type="presOf" srcId="{E563D3C1-81CC-4290-AB0E-659F2A38B011}" destId="{1FB77519-AC57-4506-BA5D-3C59B49F7720}" srcOrd="0" destOrd="0" presId="urn:microsoft.com/office/officeart/2005/8/layout/hierarchy3"/>
    <dgm:cxn modelId="{AC0F5069-8B39-4561-AE8A-44F129B2BF06}" type="presOf" srcId="{061AF026-7846-48B3-9170-FDD8EEA1AD55}" destId="{338431B1-3E1F-4AEE-8831-320C80ADA77B}" srcOrd="0" destOrd="0" presId="urn:microsoft.com/office/officeart/2005/8/layout/hierarchy3"/>
    <dgm:cxn modelId="{2FEFBE6B-F4F5-438F-A57D-28912E136B17}" type="presOf" srcId="{DCEE2A99-7442-409E-BB7F-6B59EBC34182}" destId="{F4488D0C-16F0-4FEA-B2FA-7B4FB93301A1}" srcOrd="0" destOrd="0" presId="urn:microsoft.com/office/officeart/2005/8/layout/hierarchy3"/>
    <dgm:cxn modelId="{53BE7F4F-EDA1-4FD3-930E-A15E9186E36C}" type="presOf" srcId="{77EBC53F-FDE2-44EA-B534-05C3911F7DCD}" destId="{67949F1C-96E3-47E1-B560-264E937BE011}" srcOrd="0" destOrd="0" presId="urn:microsoft.com/office/officeart/2005/8/layout/hierarchy3"/>
    <dgm:cxn modelId="{0B9E4850-2951-478F-9089-4AA4C198FC4B}" type="presOf" srcId="{360F1ACE-A868-45A7-A591-7152CB48757B}" destId="{9DF2B1D6-A787-46C7-9FFE-EEA5CD06AC31}" srcOrd="1" destOrd="0" presId="urn:microsoft.com/office/officeart/2005/8/layout/hierarchy3"/>
    <dgm:cxn modelId="{0ECF5B53-97BF-4A64-A06A-8DFBD0DEEC98}" type="presOf" srcId="{BF7F6EF3-E2BB-4E16-9275-1F46CC0A3B55}" destId="{3A3FF9DC-E4E7-400C-A663-8C5F6E0CA075}" srcOrd="0" destOrd="0" presId="urn:microsoft.com/office/officeart/2005/8/layout/hierarchy3"/>
    <dgm:cxn modelId="{763B3E84-B132-4665-8047-3AE41550AFAD}" type="presOf" srcId="{DCEE2A99-7442-409E-BB7F-6B59EBC34182}" destId="{A0BEE723-D11D-4DE0-8CC3-6F64464F5FBA}" srcOrd="1" destOrd="0" presId="urn:microsoft.com/office/officeart/2005/8/layout/hierarchy3"/>
    <dgm:cxn modelId="{4D18ED8C-D3A2-49BE-A32F-2FA24A354B4A}" type="presOf" srcId="{EBDBFEDC-E398-44C6-8499-E3B84179B7F9}" destId="{4652877F-430C-4ED7-AD7C-848AA10A74D7}" srcOrd="0" destOrd="0" presId="urn:microsoft.com/office/officeart/2005/8/layout/hierarchy3"/>
    <dgm:cxn modelId="{D7BA9892-804B-4752-929A-0659FBBCCD8E}" srcId="{360F1ACE-A868-45A7-A591-7152CB48757B}" destId="{1B853C4B-0C44-4567-B111-6ED99284E443}" srcOrd="0" destOrd="0" parTransId="{934ADBA5-BD8B-4E50-B53C-32F752B244AA}" sibTransId="{23994E4B-5A81-4880-B8FE-C6CB91244723}"/>
    <dgm:cxn modelId="{242DED96-6716-4C87-8A1E-06674442E65F}" type="presOf" srcId="{996A6436-45DB-4CAF-851B-8C2139DF9AC5}" destId="{E2E59E01-2924-4373-B836-E3D17DDE4554}" srcOrd="0" destOrd="0" presId="urn:microsoft.com/office/officeart/2005/8/layout/hierarchy3"/>
    <dgm:cxn modelId="{66729499-8AA0-448D-8693-2B310AF598B2}" srcId="{DCEE2A99-7442-409E-BB7F-6B59EBC34182}" destId="{8F3CA9ED-193F-46FB-B5EE-DAFFC948ECB8}" srcOrd="0" destOrd="0" parTransId="{D6A6B890-3FCE-4679-A2A9-25952365D1B4}" sibTransId="{8E6D7DEC-DCBA-4531-A723-68A163FA534E}"/>
    <dgm:cxn modelId="{E27EBFA2-135E-4CD4-937F-8F5143F3574A}" type="presOf" srcId="{1B853C4B-0C44-4567-B111-6ED99284E443}" destId="{F20C02A9-34D8-461B-ACE3-F8DB2C9B3120}" srcOrd="0" destOrd="0" presId="urn:microsoft.com/office/officeart/2005/8/layout/hierarchy3"/>
    <dgm:cxn modelId="{A00DE2A4-9F63-4A26-B0FC-A7BD327E7A6F}" type="presOf" srcId="{03050227-B840-4016-9D99-5975DBF3768F}" destId="{85DF90FD-B2A0-4FF7-91EC-333221E4CC60}" srcOrd="0" destOrd="0" presId="urn:microsoft.com/office/officeart/2005/8/layout/hierarchy3"/>
    <dgm:cxn modelId="{561E42AB-C495-4D03-8BF3-6B92C288F374}" srcId="{EBDBFEDC-E398-44C6-8499-E3B84179B7F9}" destId="{3ABF5100-9DDB-434E-A095-D8DF017D2E88}" srcOrd="0" destOrd="0" parTransId="{E8998D1B-F0F9-47CC-AEF1-724AF67EE2C1}" sibTransId="{4AD24BF2-4125-4203-ABFD-6325EF43392E}"/>
    <dgm:cxn modelId="{76D3FFAB-2676-4D0A-ACB8-9C07DD23302D}" type="presOf" srcId="{6B7F8373-0217-4865-A192-053CDB56FAE2}" destId="{64B8C0D8-0BEB-4122-811D-DDF66A4D13DF}" srcOrd="0" destOrd="0" presId="urn:microsoft.com/office/officeart/2005/8/layout/hierarchy3"/>
    <dgm:cxn modelId="{02AD58B6-55B7-4B2E-AA6D-2438E9B88CC9}" srcId="{6B7F8373-0217-4865-A192-053CDB56FAE2}" destId="{BF7F6EF3-E2BB-4E16-9275-1F46CC0A3B55}" srcOrd="0" destOrd="0" parTransId="{77EBC53F-FDE2-44EA-B534-05C3911F7DCD}" sibTransId="{2DF54AB5-DF10-4EE4-8A01-72A4DAE68D9A}"/>
    <dgm:cxn modelId="{2FD4B2B9-80B1-4CAE-BC0B-3B1515EB6372}" type="presOf" srcId="{B9B27A72-33F8-4E57-B80C-DCF72885C03F}" destId="{643D5DAC-DF56-4427-ABDA-89CA1F447C96}" srcOrd="0" destOrd="0" presId="urn:microsoft.com/office/officeart/2005/8/layout/hierarchy3"/>
    <dgm:cxn modelId="{9F032DBE-625A-4D5C-8B3B-CD07E6816BC5}" srcId="{E7D79D1E-FCAD-47D5-B184-03717792B29B}" destId="{6B7F8373-0217-4865-A192-053CDB56FAE2}" srcOrd="0" destOrd="0" parTransId="{96189A45-0109-434F-8695-F45AA22FC176}" sibTransId="{558FFBC0-98AD-4C1D-8801-251FD8AFD7A9}"/>
    <dgm:cxn modelId="{BAF57AC3-B822-4DA8-A676-9AC44D532DB5}" type="presOf" srcId="{E8998D1B-F0F9-47CC-AEF1-724AF67EE2C1}" destId="{D7C6D70C-321C-49F8-B298-04FE15E7AE9F}" srcOrd="0" destOrd="0" presId="urn:microsoft.com/office/officeart/2005/8/layout/hierarchy3"/>
    <dgm:cxn modelId="{0843BCC5-8D08-4E06-8FA4-73B0C4365407}" srcId="{A926DE4D-72AF-47C7-9F8D-8FD468844AC8}" destId="{E563D3C1-81CC-4290-AB0E-659F2A38B011}" srcOrd="0" destOrd="0" parTransId="{4010FD53-0978-4F29-BA81-8D65B9F13B89}" sibTransId="{83C70139-7323-4C19-ACCE-D8E15DC4AEE9}"/>
    <dgm:cxn modelId="{DDFFADCF-CBD6-4CD1-98C0-4FA7553F4EF3}" srcId="{E7D79D1E-FCAD-47D5-B184-03717792B29B}" destId="{EBDBFEDC-E398-44C6-8499-E3B84179B7F9}" srcOrd="2" destOrd="0" parTransId="{B84DC82C-FB94-49A0-B9AC-5E95FFD71A89}" sibTransId="{CE279176-17D6-4BB1-9277-B1F72B47B29D}"/>
    <dgm:cxn modelId="{480531D5-1EA7-4E0A-A984-DD7A5D58EC40}" srcId="{E7D79D1E-FCAD-47D5-B184-03717792B29B}" destId="{DCEE2A99-7442-409E-BB7F-6B59EBC34182}" srcOrd="1" destOrd="0" parTransId="{BF98861C-8A37-422D-B2D3-25AA7C89CBDB}" sibTransId="{28EB404F-840F-4580-969C-97CC25E40B67}"/>
    <dgm:cxn modelId="{BB667FD6-9826-43AF-9D4E-33B0279D3971}" type="presOf" srcId="{934ADBA5-BD8B-4E50-B53C-32F752B244AA}" destId="{FE30CFAF-A85A-423B-8BFE-D3FC03324CC2}" srcOrd="0" destOrd="0" presId="urn:microsoft.com/office/officeart/2005/8/layout/hierarchy3"/>
    <dgm:cxn modelId="{638C92DA-B149-49C5-9438-C1955C421A11}" type="presOf" srcId="{A926DE4D-72AF-47C7-9F8D-8FD468844AC8}" destId="{45069AE1-0B3F-47F2-B0A1-D291254F1A3E}" srcOrd="1" destOrd="0" presId="urn:microsoft.com/office/officeart/2005/8/layout/hierarchy3"/>
    <dgm:cxn modelId="{39D4C3DF-9D25-4C20-9390-545FDCB77718}" srcId="{DCEE2A99-7442-409E-BB7F-6B59EBC34182}" destId="{E8D3C307-B8A6-4AF2-B6AB-3E4EAAF6BF9D}" srcOrd="1" destOrd="0" parTransId="{03050227-B840-4016-9D99-5975DBF3768F}" sibTransId="{132024C9-90C3-45DA-B73E-7869A3A776DF}"/>
    <dgm:cxn modelId="{32A2CAE7-B0E6-4ACB-AC9D-C0F6346D2BC5}" srcId="{E7D79D1E-FCAD-47D5-B184-03717792B29B}" destId="{360F1ACE-A868-45A7-A591-7152CB48757B}" srcOrd="3" destOrd="0" parTransId="{E8C87E6E-4BA1-4F40-BF6C-62DCB5C75C3A}" sibTransId="{95FCD70A-14E6-426E-B115-6E102A777507}"/>
    <dgm:cxn modelId="{9E0043E8-1794-4280-8CA4-C91FD8DE0690}" type="presOf" srcId="{360F1ACE-A868-45A7-A591-7152CB48757B}" destId="{34C78FB2-6D1F-4140-A82D-CA8282717498}" srcOrd="0" destOrd="0" presId="urn:microsoft.com/office/officeart/2005/8/layout/hierarchy3"/>
    <dgm:cxn modelId="{1351ADF5-D4E8-4152-9D9A-BF1843B7651E}" srcId="{6B7F8373-0217-4865-A192-053CDB56FAE2}" destId="{A1AA1296-2FD9-4BD0-946F-7B7BFFE98806}" srcOrd="1" destOrd="0" parTransId="{754DF529-9C2F-4219-B709-E0D76D5F392E}" sibTransId="{7AD565B6-764C-42CD-A03F-5F08E04D5120}"/>
    <dgm:cxn modelId="{A8F28FF8-480F-4BEF-9E82-05D01F8AD64F}" type="presOf" srcId="{6B7F8373-0217-4865-A192-053CDB56FAE2}" destId="{31C0EB1A-F26F-4039-8BED-013701261051}" srcOrd="1" destOrd="0" presId="urn:microsoft.com/office/officeart/2005/8/layout/hierarchy3"/>
    <dgm:cxn modelId="{68E29A40-8C7A-40A1-AF83-B77E484B1163}" type="presParOf" srcId="{56D8E132-04DA-4EFA-94E7-2DF324DE5ECC}" destId="{DB30F60A-7232-492D-9F03-41F11033026A}" srcOrd="0" destOrd="0" presId="urn:microsoft.com/office/officeart/2005/8/layout/hierarchy3"/>
    <dgm:cxn modelId="{CC5CE246-F810-467C-BB8F-B96ABAAC8B88}" type="presParOf" srcId="{DB30F60A-7232-492D-9F03-41F11033026A}" destId="{08A0484B-2BDD-4B56-8059-FE3ECAC16367}" srcOrd="0" destOrd="0" presId="urn:microsoft.com/office/officeart/2005/8/layout/hierarchy3"/>
    <dgm:cxn modelId="{1E224997-08A8-4C49-A132-689115EAB768}" type="presParOf" srcId="{08A0484B-2BDD-4B56-8059-FE3ECAC16367}" destId="{64B8C0D8-0BEB-4122-811D-DDF66A4D13DF}" srcOrd="0" destOrd="0" presId="urn:microsoft.com/office/officeart/2005/8/layout/hierarchy3"/>
    <dgm:cxn modelId="{5DB8C3D1-AEBD-4CA3-B501-EBA4B6D30A95}" type="presParOf" srcId="{08A0484B-2BDD-4B56-8059-FE3ECAC16367}" destId="{31C0EB1A-F26F-4039-8BED-013701261051}" srcOrd="1" destOrd="0" presId="urn:microsoft.com/office/officeart/2005/8/layout/hierarchy3"/>
    <dgm:cxn modelId="{86B6250B-612E-4114-A679-A2BE9B8DD956}" type="presParOf" srcId="{DB30F60A-7232-492D-9F03-41F11033026A}" destId="{53AA36A2-0F59-4F83-B382-8BF46097DB92}" srcOrd="1" destOrd="0" presId="urn:microsoft.com/office/officeart/2005/8/layout/hierarchy3"/>
    <dgm:cxn modelId="{C232C52C-9B93-4A00-A335-29D55FC7FB55}" type="presParOf" srcId="{53AA36A2-0F59-4F83-B382-8BF46097DB92}" destId="{67949F1C-96E3-47E1-B560-264E937BE011}" srcOrd="0" destOrd="0" presId="urn:microsoft.com/office/officeart/2005/8/layout/hierarchy3"/>
    <dgm:cxn modelId="{2BAFEFF4-01CD-4430-AB97-C1B06E39C364}" type="presParOf" srcId="{53AA36A2-0F59-4F83-B382-8BF46097DB92}" destId="{3A3FF9DC-E4E7-400C-A663-8C5F6E0CA075}" srcOrd="1" destOrd="0" presId="urn:microsoft.com/office/officeart/2005/8/layout/hierarchy3"/>
    <dgm:cxn modelId="{FDC2F2AF-549C-48CA-BEDF-1782A8E6A734}" type="presParOf" srcId="{53AA36A2-0F59-4F83-B382-8BF46097DB92}" destId="{5E19B53F-EA84-4272-BBB4-09C36FFE32E4}" srcOrd="2" destOrd="0" presId="urn:microsoft.com/office/officeart/2005/8/layout/hierarchy3"/>
    <dgm:cxn modelId="{700EC734-6421-4FD8-9483-2861B48C6A5C}" type="presParOf" srcId="{53AA36A2-0F59-4F83-B382-8BF46097DB92}" destId="{48B231BD-6FD2-45E3-9020-E31EEF70223D}" srcOrd="3" destOrd="0" presId="urn:microsoft.com/office/officeart/2005/8/layout/hierarchy3"/>
    <dgm:cxn modelId="{CAEE8676-D224-400B-9787-69F545D3BA04}" type="presParOf" srcId="{56D8E132-04DA-4EFA-94E7-2DF324DE5ECC}" destId="{65853ED5-DBA5-4AF3-BBE1-C3A0070F67BE}" srcOrd="1" destOrd="0" presId="urn:microsoft.com/office/officeart/2005/8/layout/hierarchy3"/>
    <dgm:cxn modelId="{681257BB-C493-41AB-BE1F-B8AAC886E07D}" type="presParOf" srcId="{65853ED5-DBA5-4AF3-BBE1-C3A0070F67BE}" destId="{5CCA45A6-388A-48B6-9CF3-3282610852FE}" srcOrd="0" destOrd="0" presId="urn:microsoft.com/office/officeart/2005/8/layout/hierarchy3"/>
    <dgm:cxn modelId="{3EE9CB95-C814-4900-B7E4-EC816244D50D}" type="presParOf" srcId="{5CCA45A6-388A-48B6-9CF3-3282610852FE}" destId="{F4488D0C-16F0-4FEA-B2FA-7B4FB93301A1}" srcOrd="0" destOrd="0" presId="urn:microsoft.com/office/officeart/2005/8/layout/hierarchy3"/>
    <dgm:cxn modelId="{F9A9F4B6-432D-4FB2-88C2-7E5FBF84D204}" type="presParOf" srcId="{5CCA45A6-388A-48B6-9CF3-3282610852FE}" destId="{A0BEE723-D11D-4DE0-8CC3-6F64464F5FBA}" srcOrd="1" destOrd="0" presId="urn:microsoft.com/office/officeart/2005/8/layout/hierarchy3"/>
    <dgm:cxn modelId="{5D9A2A31-A193-49DD-9C79-33664A2D8572}" type="presParOf" srcId="{65853ED5-DBA5-4AF3-BBE1-C3A0070F67BE}" destId="{B8C977CA-AF06-4054-A0AF-FAFB2BE8377A}" srcOrd="1" destOrd="0" presId="urn:microsoft.com/office/officeart/2005/8/layout/hierarchy3"/>
    <dgm:cxn modelId="{AF4391A2-8679-49AE-9CCC-C5D248EDCAF0}" type="presParOf" srcId="{B8C977CA-AF06-4054-A0AF-FAFB2BE8377A}" destId="{E55CEB5D-1D6A-49CD-88F4-8671F2B6BF44}" srcOrd="0" destOrd="0" presId="urn:microsoft.com/office/officeart/2005/8/layout/hierarchy3"/>
    <dgm:cxn modelId="{774CAA82-531F-46B3-89DC-ECF1AD6440C3}" type="presParOf" srcId="{B8C977CA-AF06-4054-A0AF-FAFB2BE8377A}" destId="{7F24DC5E-450F-44AA-A7E3-151646676358}" srcOrd="1" destOrd="0" presId="urn:microsoft.com/office/officeart/2005/8/layout/hierarchy3"/>
    <dgm:cxn modelId="{FF9204D9-16EC-4A07-B07A-724996DBE388}" type="presParOf" srcId="{B8C977CA-AF06-4054-A0AF-FAFB2BE8377A}" destId="{85DF90FD-B2A0-4FF7-91EC-333221E4CC60}" srcOrd="2" destOrd="0" presId="urn:microsoft.com/office/officeart/2005/8/layout/hierarchy3"/>
    <dgm:cxn modelId="{551DD68C-DBC1-4513-A23A-ECAA0308D973}" type="presParOf" srcId="{B8C977CA-AF06-4054-A0AF-FAFB2BE8377A}" destId="{3017BDA8-61C0-4E87-9EE0-2F84FEE29867}" srcOrd="3" destOrd="0" presId="urn:microsoft.com/office/officeart/2005/8/layout/hierarchy3"/>
    <dgm:cxn modelId="{53633D5D-F05F-451D-8695-ABB4670795A2}" type="presParOf" srcId="{56D8E132-04DA-4EFA-94E7-2DF324DE5ECC}" destId="{E0D89300-1F9F-4766-9A88-BB52936B84BC}" srcOrd="2" destOrd="0" presId="urn:microsoft.com/office/officeart/2005/8/layout/hierarchy3"/>
    <dgm:cxn modelId="{0E6210FE-20B4-406F-B930-759C4049AB23}" type="presParOf" srcId="{E0D89300-1F9F-4766-9A88-BB52936B84BC}" destId="{D295DDFA-D614-4D6D-9467-511F20358880}" srcOrd="0" destOrd="0" presId="urn:microsoft.com/office/officeart/2005/8/layout/hierarchy3"/>
    <dgm:cxn modelId="{6C0A4D56-735E-4EC9-B208-A98B9726445B}" type="presParOf" srcId="{D295DDFA-D614-4D6D-9467-511F20358880}" destId="{4652877F-430C-4ED7-AD7C-848AA10A74D7}" srcOrd="0" destOrd="0" presId="urn:microsoft.com/office/officeart/2005/8/layout/hierarchy3"/>
    <dgm:cxn modelId="{F2462017-5A72-43B0-A8DC-F985A1E39452}" type="presParOf" srcId="{D295DDFA-D614-4D6D-9467-511F20358880}" destId="{ACD0A1EB-77FB-4F44-9F1E-A87E21655223}" srcOrd="1" destOrd="0" presId="urn:microsoft.com/office/officeart/2005/8/layout/hierarchy3"/>
    <dgm:cxn modelId="{6C338133-C47D-4ADF-9E5D-C5AB858C402E}" type="presParOf" srcId="{E0D89300-1F9F-4766-9A88-BB52936B84BC}" destId="{5506ABC1-D762-48E3-ACC2-611F2AFBA804}" srcOrd="1" destOrd="0" presId="urn:microsoft.com/office/officeart/2005/8/layout/hierarchy3"/>
    <dgm:cxn modelId="{73B775E0-67E0-4F78-9BFD-AAD8723635DE}" type="presParOf" srcId="{5506ABC1-D762-48E3-ACC2-611F2AFBA804}" destId="{D7C6D70C-321C-49F8-B298-04FE15E7AE9F}" srcOrd="0" destOrd="0" presId="urn:microsoft.com/office/officeart/2005/8/layout/hierarchy3"/>
    <dgm:cxn modelId="{F0E42AD2-563B-4C02-82CC-AFB9299474E4}" type="presParOf" srcId="{5506ABC1-D762-48E3-ACC2-611F2AFBA804}" destId="{54971018-F1E3-4361-8180-E29287F8C61B}" srcOrd="1" destOrd="0" presId="urn:microsoft.com/office/officeart/2005/8/layout/hierarchy3"/>
    <dgm:cxn modelId="{8CE4AE9C-1B71-4F4E-B395-05B0104E7767}" type="presParOf" srcId="{5506ABC1-D762-48E3-ACC2-611F2AFBA804}" destId="{338431B1-3E1F-4AEE-8831-320C80ADA77B}" srcOrd="2" destOrd="0" presId="urn:microsoft.com/office/officeart/2005/8/layout/hierarchy3"/>
    <dgm:cxn modelId="{D1E7C557-DB62-4A27-A101-A11D1A3822B2}" type="presParOf" srcId="{5506ABC1-D762-48E3-ACC2-611F2AFBA804}" destId="{E2E59E01-2924-4373-B836-E3D17DDE4554}" srcOrd="3" destOrd="0" presId="urn:microsoft.com/office/officeart/2005/8/layout/hierarchy3"/>
    <dgm:cxn modelId="{DDAA20A6-D9B2-45FE-96B9-83CF3C11DEB3}" type="presParOf" srcId="{56D8E132-04DA-4EFA-94E7-2DF324DE5ECC}" destId="{8AC7B540-D256-48B4-941F-FABEA4664E1B}" srcOrd="3" destOrd="0" presId="urn:microsoft.com/office/officeart/2005/8/layout/hierarchy3"/>
    <dgm:cxn modelId="{46C4EE7E-6E0F-499A-AF9D-E69652088F8C}" type="presParOf" srcId="{8AC7B540-D256-48B4-941F-FABEA4664E1B}" destId="{1B2C5E26-8747-4720-A6B8-61FE0E8F741F}" srcOrd="0" destOrd="0" presId="urn:microsoft.com/office/officeart/2005/8/layout/hierarchy3"/>
    <dgm:cxn modelId="{82B51482-7615-4C9B-B85B-9DB92408886A}" type="presParOf" srcId="{1B2C5E26-8747-4720-A6B8-61FE0E8F741F}" destId="{34C78FB2-6D1F-4140-A82D-CA8282717498}" srcOrd="0" destOrd="0" presId="urn:microsoft.com/office/officeart/2005/8/layout/hierarchy3"/>
    <dgm:cxn modelId="{9220270B-6187-4190-8A2B-EE2F00FAD242}" type="presParOf" srcId="{1B2C5E26-8747-4720-A6B8-61FE0E8F741F}" destId="{9DF2B1D6-A787-46C7-9FFE-EEA5CD06AC31}" srcOrd="1" destOrd="0" presId="urn:microsoft.com/office/officeart/2005/8/layout/hierarchy3"/>
    <dgm:cxn modelId="{607697B6-4208-426F-9B95-7B505C48058E}" type="presParOf" srcId="{8AC7B540-D256-48B4-941F-FABEA4664E1B}" destId="{978778A8-7545-4BEE-B276-44BA9541222B}" srcOrd="1" destOrd="0" presId="urn:microsoft.com/office/officeart/2005/8/layout/hierarchy3"/>
    <dgm:cxn modelId="{F380F214-209C-4AE3-BDF7-0B79A3C0142A}" type="presParOf" srcId="{978778A8-7545-4BEE-B276-44BA9541222B}" destId="{FE30CFAF-A85A-423B-8BFE-D3FC03324CC2}" srcOrd="0" destOrd="0" presId="urn:microsoft.com/office/officeart/2005/8/layout/hierarchy3"/>
    <dgm:cxn modelId="{BA80A7FD-1AFE-45F3-9309-8F36B2FE9156}" type="presParOf" srcId="{978778A8-7545-4BEE-B276-44BA9541222B}" destId="{F20C02A9-34D8-461B-ACE3-F8DB2C9B3120}" srcOrd="1" destOrd="0" presId="urn:microsoft.com/office/officeart/2005/8/layout/hierarchy3"/>
    <dgm:cxn modelId="{08B0B765-542C-4E72-9E36-82788FC35E65}" type="presParOf" srcId="{56D8E132-04DA-4EFA-94E7-2DF324DE5ECC}" destId="{58DCC3FB-C762-4163-9733-172631E60878}" srcOrd="4" destOrd="0" presId="urn:microsoft.com/office/officeart/2005/8/layout/hierarchy3"/>
    <dgm:cxn modelId="{72CE8669-730D-4E60-9F5A-C19BD84C3F32}" type="presParOf" srcId="{58DCC3FB-C762-4163-9733-172631E60878}" destId="{5D81AC95-0F88-44C8-8F51-3B153AA1356F}" srcOrd="0" destOrd="0" presId="urn:microsoft.com/office/officeart/2005/8/layout/hierarchy3"/>
    <dgm:cxn modelId="{14B5C5C6-D96B-4BC7-A690-4476B422A904}" type="presParOf" srcId="{5D81AC95-0F88-44C8-8F51-3B153AA1356F}" destId="{1463FE3D-6A67-45FB-82AD-F41709445154}" srcOrd="0" destOrd="0" presId="urn:microsoft.com/office/officeart/2005/8/layout/hierarchy3"/>
    <dgm:cxn modelId="{9B7659BF-D3E7-4269-91B0-EC6EA8D4B54C}" type="presParOf" srcId="{5D81AC95-0F88-44C8-8F51-3B153AA1356F}" destId="{45069AE1-0B3F-47F2-B0A1-D291254F1A3E}" srcOrd="1" destOrd="0" presId="urn:microsoft.com/office/officeart/2005/8/layout/hierarchy3"/>
    <dgm:cxn modelId="{3F9727FC-CBB6-47CA-AD3E-32C58F9D1483}" type="presParOf" srcId="{58DCC3FB-C762-4163-9733-172631E60878}" destId="{96E90444-E983-4077-BF09-89B6DC24D5D7}" srcOrd="1" destOrd="0" presId="urn:microsoft.com/office/officeart/2005/8/layout/hierarchy3"/>
    <dgm:cxn modelId="{CE495115-3588-4D01-A39D-33B8ED28D67A}" type="presParOf" srcId="{96E90444-E983-4077-BF09-89B6DC24D5D7}" destId="{5330DF2B-73E4-4A63-89E2-38672652D39A}" srcOrd="0" destOrd="0" presId="urn:microsoft.com/office/officeart/2005/8/layout/hierarchy3"/>
    <dgm:cxn modelId="{F7482B3B-EACB-47A5-BCE6-9E8ACFA32DE2}" type="presParOf" srcId="{96E90444-E983-4077-BF09-89B6DC24D5D7}" destId="{1FB77519-AC57-4506-BA5D-3C59B49F7720}" srcOrd="1" destOrd="0" presId="urn:microsoft.com/office/officeart/2005/8/layout/hierarchy3"/>
    <dgm:cxn modelId="{5FDED1DA-E43D-4C78-827F-2F0663075F52}" type="presParOf" srcId="{96E90444-E983-4077-BF09-89B6DC24D5D7}" destId="{50EAFED8-1B51-4A7D-8F80-86D0E3D4F27A}" srcOrd="2" destOrd="0" presId="urn:microsoft.com/office/officeart/2005/8/layout/hierarchy3"/>
    <dgm:cxn modelId="{1B649E42-68EE-43C9-9905-6D0EEB4B194E}" type="presParOf" srcId="{96E90444-E983-4077-BF09-89B6DC24D5D7}" destId="{643D5DAC-DF56-4427-ABDA-89CA1F447C9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7D79D1E-FCAD-47D5-B184-03717792B29B}" type="doc">
      <dgm:prSet loTypeId="urn:microsoft.com/office/officeart/2005/8/layout/hierarchy3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B7F8373-0217-4865-A192-053CDB56FAE2}">
      <dgm:prSet/>
      <dgm:spPr/>
      <dgm:t>
        <a:bodyPr/>
        <a:lstStyle/>
        <a:p>
          <a:r>
            <a:rPr lang="en-US" dirty="0"/>
            <a:t>Format </a:t>
          </a:r>
        </a:p>
      </dgm:t>
    </dgm:pt>
    <dgm:pt modelId="{96189A45-0109-434F-8695-F45AA22FC176}" type="parTrans" cxnId="{9F032DBE-625A-4D5C-8B3B-CD07E6816BC5}">
      <dgm:prSet/>
      <dgm:spPr/>
      <dgm:t>
        <a:bodyPr/>
        <a:lstStyle/>
        <a:p>
          <a:endParaRPr lang="en-US"/>
        </a:p>
      </dgm:t>
    </dgm:pt>
    <dgm:pt modelId="{558FFBC0-98AD-4C1D-8801-251FD8AFD7A9}" type="sibTrans" cxnId="{9F032DBE-625A-4D5C-8B3B-CD07E6816BC5}">
      <dgm:prSet/>
      <dgm:spPr/>
      <dgm:t>
        <a:bodyPr/>
        <a:lstStyle/>
        <a:p>
          <a:endParaRPr lang="en-US"/>
        </a:p>
      </dgm:t>
    </dgm:pt>
    <dgm:pt modelId="{BF7F6EF3-E2BB-4E16-9275-1F46CC0A3B55}">
      <dgm:prSet/>
      <dgm:spPr/>
      <dgm:t>
        <a:bodyPr/>
        <a:lstStyle/>
        <a:p>
          <a:r>
            <a:rPr lang="en-US" dirty="0"/>
            <a:t>GGUF</a:t>
          </a:r>
        </a:p>
      </dgm:t>
    </dgm:pt>
    <dgm:pt modelId="{77EBC53F-FDE2-44EA-B534-05C3911F7DCD}" type="parTrans" cxnId="{02AD58B6-55B7-4B2E-AA6D-2438E9B88CC9}">
      <dgm:prSet/>
      <dgm:spPr/>
      <dgm:t>
        <a:bodyPr/>
        <a:lstStyle/>
        <a:p>
          <a:endParaRPr lang="en-US"/>
        </a:p>
      </dgm:t>
    </dgm:pt>
    <dgm:pt modelId="{2DF54AB5-DF10-4EE4-8A01-72A4DAE68D9A}" type="sibTrans" cxnId="{02AD58B6-55B7-4B2E-AA6D-2438E9B88CC9}">
      <dgm:prSet/>
      <dgm:spPr/>
      <dgm:t>
        <a:bodyPr/>
        <a:lstStyle/>
        <a:p>
          <a:endParaRPr lang="en-US"/>
        </a:p>
      </dgm:t>
    </dgm:pt>
    <dgm:pt modelId="{DCEE2A99-7442-409E-BB7F-6B59EBC34182}">
      <dgm:prSet/>
      <dgm:spPr/>
      <dgm:t>
        <a:bodyPr/>
        <a:lstStyle/>
        <a:p>
          <a:r>
            <a:rPr lang="en-US" b="0" dirty="0"/>
            <a:t>Quantization</a:t>
          </a:r>
        </a:p>
      </dgm:t>
    </dgm:pt>
    <dgm:pt modelId="{BF98861C-8A37-422D-B2D3-25AA7C89CBDB}" type="parTrans" cxnId="{480531D5-1EA7-4E0A-A984-DD7A5D58EC40}">
      <dgm:prSet/>
      <dgm:spPr/>
      <dgm:t>
        <a:bodyPr/>
        <a:lstStyle/>
        <a:p>
          <a:endParaRPr lang="en-US"/>
        </a:p>
      </dgm:t>
    </dgm:pt>
    <dgm:pt modelId="{28EB404F-840F-4580-969C-97CC25E40B67}" type="sibTrans" cxnId="{480531D5-1EA7-4E0A-A984-DD7A5D58EC40}">
      <dgm:prSet/>
      <dgm:spPr/>
      <dgm:t>
        <a:bodyPr/>
        <a:lstStyle/>
        <a:p>
          <a:endParaRPr lang="en-US"/>
        </a:p>
      </dgm:t>
    </dgm:pt>
    <dgm:pt modelId="{8F3CA9ED-193F-46FB-B5EE-DAFFC948ECB8}">
      <dgm:prSet/>
      <dgm:spPr/>
      <dgm:t>
        <a:bodyPr/>
        <a:lstStyle/>
        <a:p>
          <a:r>
            <a:rPr lang="en-US" dirty="0"/>
            <a:t>2</a:t>
          </a:r>
          <a:r>
            <a:rPr lang="ro-RO" dirty="0"/>
            <a:t> bits per weight</a:t>
          </a:r>
          <a:r>
            <a:rPr lang="en-US" dirty="0"/>
            <a:t> (Q2)</a:t>
          </a:r>
        </a:p>
      </dgm:t>
    </dgm:pt>
    <dgm:pt modelId="{D6A6B890-3FCE-4679-A2A9-25952365D1B4}" type="parTrans" cxnId="{66729499-8AA0-448D-8693-2B310AF598B2}">
      <dgm:prSet/>
      <dgm:spPr/>
      <dgm:t>
        <a:bodyPr/>
        <a:lstStyle/>
        <a:p>
          <a:endParaRPr lang="en-US"/>
        </a:p>
      </dgm:t>
    </dgm:pt>
    <dgm:pt modelId="{8E6D7DEC-DCBA-4531-A723-68A163FA534E}" type="sibTrans" cxnId="{66729499-8AA0-448D-8693-2B310AF598B2}">
      <dgm:prSet/>
      <dgm:spPr/>
      <dgm:t>
        <a:bodyPr/>
        <a:lstStyle/>
        <a:p>
          <a:endParaRPr lang="en-US"/>
        </a:p>
      </dgm:t>
    </dgm:pt>
    <dgm:pt modelId="{EBDBFEDC-E398-44C6-8499-E3B84179B7F9}">
      <dgm:prSet/>
      <dgm:spPr/>
      <dgm:t>
        <a:bodyPr/>
        <a:lstStyle/>
        <a:p>
          <a:r>
            <a:rPr lang="ro-RO" dirty="0"/>
            <a:t>File size</a:t>
          </a:r>
          <a:endParaRPr lang="en-US" dirty="0"/>
        </a:p>
      </dgm:t>
    </dgm:pt>
    <dgm:pt modelId="{B84DC82C-FB94-49A0-B9AC-5E95FFD71A89}" type="parTrans" cxnId="{DDFFADCF-CBD6-4CD1-98C0-4FA7553F4EF3}">
      <dgm:prSet/>
      <dgm:spPr/>
      <dgm:t>
        <a:bodyPr/>
        <a:lstStyle/>
        <a:p>
          <a:endParaRPr lang="en-US"/>
        </a:p>
      </dgm:t>
    </dgm:pt>
    <dgm:pt modelId="{CE279176-17D6-4BB1-9277-B1F72B47B29D}" type="sibTrans" cxnId="{DDFFADCF-CBD6-4CD1-98C0-4FA7553F4EF3}">
      <dgm:prSet/>
      <dgm:spPr/>
      <dgm:t>
        <a:bodyPr/>
        <a:lstStyle/>
        <a:p>
          <a:endParaRPr lang="en-US"/>
        </a:p>
      </dgm:t>
    </dgm:pt>
    <dgm:pt modelId="{3ABF5100-9DDB-434E-A095-D8DF017D2E88}">
      <dgm:prSet/>
      <dgm:spPr/>
      <dgm:t>
        <a:bodyPr/>
        <a:lstStyle/>
        <a:p>
          <a:r>
            <a:rPr lang="en-US" dirty="0"/>
            <a:t>4.1 GB (Q2)</a:t>
          </a:r>
        </a:p>
      </dgm:t>
    </dgm:pt>
    <dgm:pt modelId="{E8998D1B-F0F9-47CC-AEF1-724AF67EE2C1}" type="parTrans" cxnId="{561E42AB-C495-4D03-8BF3-6B92C288F374}">
      <dgm:prSet/>
      <dgm:spPr/>
      <dgm:t>
        <a:bodyPr/>
        <a:lstStyle/>
        <a:p>
          <a:endParaRPr lang="en-US"/>
        </a:p>
      </dgm:t>
    </dgm:pt>
    <dgm:pt modelId="{4AD24BF2-4125-4203-ABFD-6325EF43392E}" type="sibTrans" cxnId="{561E42AB-C495-4D03-8BF3-6B92C288F374}">
      <dgm:prSet/>
      <dgm:spPr/>
      <dgm:t>
        <a:bodyPr/>
        <a:lstStyle/>
        <a:p>
          <a:endParaRPr lang="en-US"/>
        </a:p>
      </dgm:t>
    </dgm:pt>
    <dgm:pt modelId="{360F1ACE-A868-45A7-A591-7152CB48757B}">
      <dgm:prSet/>
      <dgm:spPr/>
      <dgm:t>
        <a:bodyPr/>
        <a:lstStyle/>
        <a:p>
          <a:r>
            <a:rPr lang="ro-RO" dirty="0"/>
            <a:t>Parameters</a:t>
          </a:r>
          <a:endParaRPr lang="en-US" dirty="0"/>
        </a:p>
      </dgm:t>
    </dgm:pt>
    <dgm:pt modelId="{E8C87E6E-4BA1-4F40-BF6C-62DCB5C75C3A}" type="parTrans" cxnId="{32A2CAE7-B0E6-4ACB-AC9D-C0F6346D2BC5}">
      <dgm:prSet/>
      <dgm:spPr/>
      <dgm:t>
        <a:bodyPr/>
        <a:lstStyle/>
        <a:p>
          <a:endParaRPr lang="en-US"/>
        </a:p>
      </dgm:t>
    </dgm:pt>
    <dgm:pt modelId="{95FCD70A-14E6-426E-B115-6E102A777507}" type="sibTrans" cxnId="{32A2CAE7-B0E6-4ACB-AC9D-C0F6346D2BC5}">
      <dgm:prSet/>
      <dgm:spPr/>
      <dgm:t>
        <a:bodyPr/>
        <a:lstStyle/>
        <a:p>
          <a:endParaRPr lang="en-US"/>
        </a:p>
      </dgm:t>
    </dgm:pt>
    <dgm:pt modelId="{1B853C4B-0C44-4567-B111-6ED99284E443}">
      <dgm:prSet/>
      <dgm:spPr/>
      <dgm:t>
        <a:bodyPr/>
        <a:lstStyle/>
        <a:p>
          <a:r>
            <a:rPr lang="en-US" dirty="0"/>
            <a:t>12</a:t>
          </a:r>
          <a:r>
            <a:rPr lang="ro-RO" dirty="0"/>
            <a:t> bilions</a:t>
          </a:r>
          <a:endParaRPr lang="en-US" dirty="0"/>
        </a:p>
      </dgm:t>
    </dgm:pt>
    <dgm:pt modelId="{934ADBA5-BD8B-4E50-B53C-32F752B244AA}" type="parTrans" cxnId="{D7BA9892-804B-4752-929A-0659FBBCCD8E}">
      <dgm:prSet/>
      <dgm:spPr/>
      <dgm:t>
        <a:bodyPr/>
        <a:lstStyle/>
        <a:p>
          <a:endParaRPr lang="en-US"/>
        </a:p>
      </dgm:t>
    </dgm:pt>
    <dgm:pt modelId="{23994E4B-5A81-4880-B8FE-C6CB91244723}" type="sibTrans" cxnId="{D7BA9892-804B-4752-929A-0659FBBCCD8E}">
      <dgm:prSet/>
      <dgm:spPr/>
      <dgm:t>
        <a:bodyPr/>
        <a:lstStyle/>
        <a:p>
          <a:endParaRPr lang="en-US"/>
        </a:p>
      </dgm:t>
    </dgm:pt>
    <dgm:pt modelId="{A926DE4D-72AF-47C7-9F8D-8FD468844AC8}">
      <dgm:prSet/>
      <dgm:spPr/>
      <dgm:t>
        <a:bodyPr/>
        <a:lstStyle/>
        <a:p>
          <a:r>
            <a:rPr lang="en-US" dirty="0"/>
            <a:t>Instruction Tuned</a:t>
          </a:r>
        </a:p>
      </dgm:t>
    </dgm:pt>
    <dgm:pt modelId="{F6358FB6-7782-4903-93A5-D7AD7F5F1445}" type="parTrans" cxnId="{B6FC9742-33FF-4DBC-8A92-A87734CDAE51}">
      <dgm:prSet/>
      <dgm:spPr/>
      <dgm:t>
        <a:bodyPr/>
        <a:lstStyle/>
        <a:p>
          <a:endParaRPr lang="en-US"/>
        </a:p>
      </dgm:t>
    </dgm:pt>
    <dgm:pt modelId="{A437FBBA-CC03-4667-AAF8-F1C10E729931}" type="sibTrans" cxnId="{B6FC9742-33FF-4DBC-8A92-A87734CDAE51}">
      <dgm:prSet/>
      <dgm:spPr/>
      <dgm:t>
        <a:bodyPr/>
        <a:lstStyle/>
        <a:p>
          <a:endParaRPr lang="en-US"/>
        </a:p>
      </dgm:t>
    </dgm:pt>
    <dgm:pt modelId="{E563D3C1-81CC-4290-AB0E-659F2A38B011}">
      <dgm:prSet/>
      <dgm:spPr/>
      <dgm:t>
        <a:bodyPr/>
        <a:lstStyle/>
        <a:p>
          <a:r>
            <a:rPr lang="ro-RO"/>
            <a:t>chat</a:t>
          </a:r>
          <a:endParaRPr lang="en-US"/>
        </a:p>
      </dgm:t>
    </dgm:pt>
    <dgm:pt modelId="{4010FD53-0978-4F29-BA81-8D65B9F13B89}" type="parTrans" cxnId="{0843BCC5-8D08-4E06-8FA4-73B0C4365407}">
      <dgm:prSet/>
      <dgm:spPr/>
      <dgm:t>
        <a:bodyPr/>
        <a:lstStyle/>
        <a:p>
          <a:endParaRPr lang="en-US"/>
        </a:p>
      </dgm:t>
    </dgm:pt>
    <dgm:pt modelId="{83C70139-7323-4C19-ACCE-D8E15DC4AEE9}" type="sibTrans" cxnId="{0843BCC5-8D08-4E06-8FA4-73B0C4365407}">
      <dgm:prSet/>
      <dgm:spPr/>
      <dgm:t>
        <a:bodyPr/>
        <a:lstStyle/>
        <a:p>
          <a:endParaRPr lang="en-US"/>
        </a:p>
      </dgm:t>
    </dgm:pt>
    <dgm:pt modelId="{B9B27A72-33F8-4E57-B80C-DCF72885C03F}">
      <dgm:prSet/>
      <dgm:spPr/>
      <dgm:t>
        <a:bodyPr/>
        <a:lstStyle/>
        <a:p>
          <a:r>
            <a:rPr lang="ro-RO" dirty="0"/>
            <a:t>summarizaton</a:t>
          </a:r>
          <a:endParaRPr lang="en-US" dirty="0"/>
        </a:p>
      </dgm:t>
    </dgm:pt>
    <dgm:pt modelId="{0DD8A7B0-8C75-47E1-A3D9-AD6A21BA798B}" type="parTrans" cxnId="{17078E3B-B061-4F20-894D-D6150CD08BF8}">
      <dgm:prSet/>
      <dgm:spPr/>
      <dgm:t>
        <a:bodyPr/>
        <a:lstStyle/>
        <a:p>
          <a:endParaRPr lang="en-US"/>
        </a:p>
      </dgm:t>
    </dgm:pt>
    <dgm:pt modelId="{1B945F22-D732-45D7-B3D0-A6705A7FAB4D}" type="sibTrans" cxnId="{17078E3B-B061-4F20-894D-D6150CD08BF8}">
      <dgm:prSet/>
      <dgm:spPr/>
      <dgm:t>
        <a:bodyPr/>
        <a:lstStyle/>
        <a:p>
          <a:endParaRPr lang="en-US"/>
        </a:p>
      </dgm:t>
    </dgm:pt>
    <dgm:pt modelId="{A1AA1296-2FD9-4BD0-946F-7B7BFFE98806}">
      <dgm:prSet/>
      <dgm:spPr/>
      <dgm:t>
        <a:bodyPr/>
        <a:lstStyle/>
        <a:p>
          <a:r>
            <a:rPr lang="ro-RO" dirty="0"/>
            <a:t>49 layers</a:t>
          </a:r>
          <a:endParaRPr lang="en-US" dirty="0"/>
        </a:p>
      </dgm:t>
    </dgm:pt>
    <dgm:pt modelId="{754DF529-9C2F-4219-B709-E0D76D5F392E}" type="parTrans" cxnId="{1351ADF5-D4E8-4152-9D9A-BF1843B7651E}">
      <dgm:prSet/>
      <dgm:spPr/>
      <dgm:t>
        <a:bodyPr/>
        <a:lstStyle/>
        <a:p>
          <a:endParaRPr lang="en-US"/>
        </a:p>
      </dgm:t>
    </dgm:pt>
    <dgm:pt modelId="{7AD565B6-764C-42CD-A03F-5F08E04D5120}" type="sibTrans" cxnId="{1351ADF5-D4E8-4152-9D9A-BF1843B7651E}">
      <dgm:prSet/>
      <dgm:spPr/>
      <dgm:t>
        <a:bodyPr/>
        <a:lstStyle/>
        <a:p>
          <a:endParaRPr lang="en-US"/>
        </a:p>
      </dgm:t>
    </dgm:pt>
    <dgm:pt modelId="{E8D3C307-B8A6-4AF2-B6AB-3E4EAAF6BF9D}">
      <dgm:prSet/>
      <dgm:spPr/>
      <dgm:t>
        <a:bodyPr/>
        <a:lstStyle/>
        <a:p>
          <a:r>
            <a:rPr lang="ro-RO" dirty="0"/>
            <a:t>4 bits per weight</a:t>
          </a:r>
          <a:r>
            <a:rPr lang="en-US" dirty="0"/>
            <a:t> (Q4)</a:t>
          </a:r>
        </a:p>
      </dgm:t>
    </dgm:pt>
    <dgm:pt modelId="{03050227-B840-4016-9D99-5975DBF3768F}" type="parTrans" cxnId="{39D4C3DF-9D25-4C20-9390-545FDCB77718}">
      <dgm:prSet/>
      <dgm:spPr/>
      <dgm:t>
        <a:bodyPr/>
        <a:lstStyle/>
        <a:p>
          <a:endParaRPr lang="en-US"/>
        </a:p>
      </dgm:t>
    </dgm:pt>
    <dgm:pt modelId="{132024C9-90C3-45DA-B73E-7869A3A776DF}" type="sibTrans" cxnId="{39D4C3DF-9D25-4C20-9390-545FDCB77718}">
      <dgm:prSet/>
      <dgm:spPr/>
      <dgm:t>
        <a:bodyPr/>
        <a:lstStyle/>
        <a:p>
          <a:endParaRPr lang="en-US"/>
        </a:p>
      </dgm:t>
    </dgm:pt>
    <dgm:pt modelId="{996A6436-45DB-4CAF-851B-8C2139DF9AC5}">
      <dgm:prSet/>
      <dgm:spPr/>
      <dgm:t>
        <a:bodyPr/>
        <a:lstStyle/>
        <a:p>
          <a:r>
            <a:rPr lang="en-US" dirty="0"/>
            <a:t>6.8 GB (Q4)</a:t>
          </a:r>
        </a:p>
      </dgm:t>
    </dgm:pt>
    <dgm:pt modelId="{061AF026-7846-48B3-9170-FDD8EEA1AD55}" type="parTrans" cxnId="{9C988518-468E-43FF-A1A1-E3DBE518BC81}">
      <dgm:prSet/>
      <dgm:spPr/>
      <dgm:t>
        <a:bodyPr/>
        <a:lstStyle/>
        <a:p>
          <a:endParaRPr lang="en-US"/>
        </a:p>
      </dgm:t>
    </dgm:pt>
    <dgm:pt modelId="{7EA16868-94DE-4B27-B471-B78881C266F2}" type="sibTrans" cxnId="{9C988518-468E-43FF-A1A1-E3DBE518BC81}">
      <dgm:prSet/>
      <dgm:spPr/>
      <dgm:t>
        <a:bodyPr/>
        <a:lstStyle/>
        <a:p>
          <a:endParaRPr lang="en-US"/>
        </a:p>
      </dgm:t>
    </dgm:pt>
    <dgm:pt modelId="{56D8E132-04DA-4EFA-94E7-2DF324DE5ECC}" type="pres">
      <dgm:prSet presAssocID="{E7D79D1E-FCAD-47D5-B184-03717792B29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B30F60A-7232-492D-9F03-41F11033026A}" type="pres">
      <dgm:prSet presAssocID="{6B7F8373-0217-4865-A192-053CDB56FAE2}" presName="root" presStyleCnt="0"/>
      <dgm:spPr/>
    </dgm:pt>
    <dgm:pt modelId="{08A0484B-2BDD-4B56-8059-FE3ECAC16367}" type="pres">
      <dgm:prSet presAssocID="{6B7F8373-0217-4865-A192-053CDB56FAE2}" presName="rootComposite" presStyleCnt="0"/>
      <dgm:spPr/>
    </dgm:pt>
    <dgm:pt modelId="{64B8C0D8-0BEB-4122-811D-DDF66A4D13DF}" type="pres">
      <dgm:prSet presAssocID="{6B7F8373-0217-4865-A192-053CDB56FAE2}" presName="rootText" presStyleLbl="node1" presStyleIdx="0" presStyleCnt="5"/>
      <dgm:spPr/>
    </dgm:pt>
    <dgm:pt modelId="{31C0EB1A-F26F-4039-8BED-013701261051}" type="pres">
      <dgm:prSet presAssocID="{6B7F8373-0217-4865-A192-053CDB56FAE2}" presName="rootConnector" presStyleLbl="node1" presStyleIdx="0" presStyleCnt="5"/>
      <dgm:spPr/>
    </dgm:pt>
    <dgm:pt modelId="{53AA36A2-0F59-4F83-B382-8BF46097DB92}" type="pres">
      <dgm:prSet presAssocID="{6B7F8373-0217-4865-A192-053CDB56FAE2}" presName="childShape" presStyleCnt="0"/>
      <dgm:spPr/>
    </dgm:pt>
    <dgm:pt modelId="{67949F1C-96E3-47E1-B560-264E937BE011}" type="pres">
      <dgm:prSet presAssocID="{77EBC53F-FDE2-44EA-B534-05C3911F7DCD}" presName="Name13" presStyleLbl="parChTrans1D2" presStyleIdx="0" presStyleCnt="9"/>
      <dgm:spPr/>
    </dgm:pt>
    <dgm:pt modelId="{3A3FF9DC-E4E7-400C-A663-8C5F6E0CA075}" type="pres">
      <dgm:prSet presAssocID="{BF7F6EF3-E2BB-4E16-9275-1F46CC0A3B55}" presName="childText" presStyleLbl="bgAcc1" presStyleIdx="0" presStyleCnt="9">
        <dgm:presLayoutVars>
          <dgm:bulletEnabled val="1"/>
        </dgm:presLayoutVars>
      </dgm:prSet>
      <dgm:spPr/>
    </dgm:pt>
    <dgm:pt modelId="{5E19B53F-EA84-4272-BBB4-09C36FFE32E4}" type="pres">
      <dgm:prSet presAssocID="{754DF529-9C2F-4219-B709-E0D76D5F392E}" presName="Name13" presStyleLbl="parChTrans1D2" presStyleIdx="1" presStyleCnt="9"/>
      <dgm:spPr/>
    </dgm:pt>
    <dgm:pt modelId="{48B231BD-6FD2-45E3-9020-E31EEF70223D}" type="pres">
      <dgm:prSet presAssocID="{A1AA1296-2FD9-4BD0-946F-7B7BFFE98806}" presName="childText" presStyleLbl="bgAcc1" presStyleIdx="1" presStyleCnt="9">
        <dgm:presLayoutVars>
          <dgm:bulletEnabled val="1"/>
        </dgm:presLayoutVars>
      </dgm:prSet>
      <dgm:spPr/>
    </dgm:pt>
    <dgm:pt modelId="{65853ED5-DBA5-4AF3-BBE1-C3A0070F67BE}" type="pres">
      <dgm:prSet presAssocID="{DCEE2A99-7442-409E-BB7F-6B59EBC34182}" presName="root" presStyleCnt="0"/>
      <dgm:spPr/>
    </dgm:pt>
    <dgm:pt modelId="{5CCA45A6-388A-48B6-9CF3-3282610852FE}" type="pres">
      <dgm:prSet presAssocID="{DCEE2A99-7442-409E-BB7F-6B59EBC34182}" presName="rootComposite" presStyleCnt="0"/>
      <dgm:spPr/>
    </dgm:pt>
    <dgm:pt modelId="{F4488D0C-16F0-4FEA-B2FA-7B4FB93301A1}" type="pres">
      <dgm:prSet presAssocID="{DCEE2A99-7442-409E-BB7F-6B59EBC34182}" presName="rootText" presStyleLbl="node1" presStyleIdx="1" presStyleCnt="5"/>
      <dgm:spPr/>
    </dgm:pt>
    <dgm:pt modelId="{A0BEE723-D11D-4DE0-8CC3-6F64464F5FBA}" type="pres">
      <dgm:prSet presAssocID="{DCEE2A99-7442-409E-BB7F-6B59EBC34182}" presName="rootConnector" presStyleLbl="node1" presStyleIdx="1" presStyleCnt="5"/>
      <dgm:spPr/>
    </dgm:pt>
    <dgm:pt modelId="{B8C977CA-AF06-4054-A0AF-FAFB2BE8377A}" type="pres">
      <dgm:prSet presAssocID="{DCEE2A99-7442-409E-BB7F-6B59EBC34182}" presName="childShape" presStyleCnt="0"/>
      <dgm:spPr/>
    </dgm:pt>
    <dgm:pt modelId="{E55CEB5D-1D6A-49CD-88F4-8671F2B6BF44}" type="pres">
      <dgm:prSet presAssocID="{D6A6B890-3FCE-4679-A2A9-25952365D1B4}" presName="Name13" presStyleLbl="parChTrans1D2" presStyleIdx="2" presStyleCnt="9"/>
      <dgm:spPr/>
    </dgm:pt>
    <dgm:pt modelId="{7F24DC5E-450F-44AA-A7E3-151646676358}" type="pres">
      <dgm:prSet presAssocID="{8F3CA9ED-193F-46FB-B5EE-DAFFC948ECB8}" presName="childText" presStyleLbl="bgAcc1" presStyleIdx="2" presStyleCnt="9">
        <dgm:presLayoutVars>
          <dgm:bulletEnabled val="1"/>
        </dgm:presLayoutVars>
      </dgm:prSet>
      <dgm:spPr/>
    </dgm:pt>
    <dgm:pt modelId="{85DF90FD-B2A0-4FF7-91EC-333221E4CC60}" type="pres">
      <dgm:prSet presAssocID="{03050227-B840-4016-9D99-5975DBF3768F}" presName="Name13" presStyleLbl="parChTrans1D2" presStyleIdx="3" presStyleCnt="9"/>
      <dgm:spPr/>
    </dgm:pt>
    <dgm:pt modelId="{3017BDA8-61C0-4E87-9EE0-2F84FEE29867}" type="pres">
      <dgm:prSet presAssocID="{E8D3C307-B8A6-4AF2-B6AB-3E4EAAF6BF9D}" presName="childText" presStyleLbl="bgAcc1" presStyleIdx="3" presStyleCnt="9">
        <dgm:presLayoutVars>
          <dgm:bulletEnabled val="1"/>
        </dgm:presLayoutVars>
      </dgm:prSet>
      <dgm:spPr/>
    </dgm:pt>
    <dgm:pt modelId="{E0D89300-1F9F-4766-9A88-BB52936B84BC}" type="pres">
      <dgm:prSet presAssocID="{EBDBFEDC-E398-44C6-8499-E3B84179B7F9}" presName="root" presStyleCnt="0"/>
      <dgm:spPr/>
    </dgm:pt>
    <dgm:pt modelId="{D295DDFA-D614-4D6D-9467-511F20358880}" type="pres">
      <dgm:prSet presAssocID="{EBDBFEDC-E398-44C6-8499-E3B84179B7F9}" presName="rootComposite" presStyleCnt="0"/>
      <dgm:spPr/>
    </dgm:pt>
    <dgm:pt modelId="{4652877F-430C-4ED7-AD7C-848AA10A74D7}" type="pres">
      <dgm:prSet presAssocID="{EBDBFEDC-E398-44C6-8499-E3B84179B7F9}" presName="rootText" presStyleLbl="node1" presStyleIdx="2" presStyleCnt="5"/>
      <dgm:spPr/>
    </dgm:pt>
    <dgm:pt modelId="{ACD0A1EB-77FB-4F44-9F1E-A87E21655223}" type="pres">
      <dgm:prSet presAssocID="{EBDBFEDC-E398-44C6-8499-E3B84179B7F9}" presName="rootConnector" presStyleLbl="node1" presStyleIdx="2" presStyleCnt="5"/>
      <dgm:spPr/>
    </dgm:pt>
    <dgm:pt modelId="{5506ABC1-D762-48E3-ACC2-611F2AFBA804}" type="pres">
      <dgm:prSet presAssocID="{EBDBFEDC-E398-44C6-8499-E3B84179B7F9}" presName="childShape" presStyleCnt="0"/>
      <dgm:spPr/>
    </dgm:pt>
    <dgm:pt modelId="{D7C6D70C-321C-49F8-B298-04FE15E7AE9F}" type="pres">
      <dgm:prSet presAssocID="{E8998D1B-F0F9-47CC-AEF1-724AF67EE2C1}" presName="Name13" presStyleLbl="parChTrans1D2" presStyleIdx="4" presStyleCnt="9"/>
      <dgm:spPr/>
    </dgm:pt>
    <dgm:pt modelId="{54971018-F1E3-4361-8180-E29287F8C61B}" type="pres">
      <dgm:prSet presAssocID="{3ABF5100-9DDB-434E-A095-D8DF017D2E88}" presName="childText" presStyleLbl="bgAcc1" presStyleIdx="4" presStyleCnt="9">
        <dgm:presLayoutVars>
          <dgm:bulletEnabled val="1"/>
        </dgm:presLayoutVars>
      </dgm:prSet>
      <dgm:spPr/>
    </dgm:pt>
    <dgm:pt modelId="{338431B1-3E1F-4AEE-8831-320C80ADA77B}" type="pres">
      <dgm:prSet presAssocID="{061AF026-7846-48B3-9170-FDD8EEA1AD55}" presName="Name13" presStyleLbl="parChTrans1D2" presStyleIdx="5" presStyleCnt="9"/>
      <dgm:spPr/>
    </dgm:pt>
    <dgm:pt modelId="{E2E59E01-2924-4373-B836-E3D17DDE4554}" type="pres">
      <dgm:prSet presAssocID="{996A6436-45DB-4CAF-851B-8C2139DF9AC5}" presName="childText" presStyleLbl="bgAcc1" presStyleIdx="5" presStyleCnt="9">
        <dgm:presLayoutVars>
          <dgm:bulletEnabled val="1"/>
        </dgm:presLayoutVars>
      </dgm:prSet>
      <dgm:spPr/>
    </dgm:pt>
    <dgm:pt modelId="{8AC7B540-D256-48B4-941F-FABEA4664E1B}" type="pres">
      <dgm:prSet presAssocID="{360F1ACE-A868-45A7-A591-7152CB48757B}" presName="root" presStyleCnt="0"/>
      <dgm:spPr/>
    </dgm:pt>
    <dgm:pt modelId="{1B2C5E26-8747-4720-A6B8-61FE0E8F741F}" type="pres">
      <dgm:prSet presAssocID="{360F1ACE-A868-45A7-A591-7152CB48757B}" presName="rootComposite" presStyleCnt="0"/>
      <dgm:spPr/>
    </dgm:pt>
    <dgm:pt modelId="{34C78FB2-6D1F-4140-A82D-CA8282717498}" type="pres">
      <dgm:prSet presAssocID="{360F1ACE-A868-45A7-A591-7152CB48757B}" presName="rootText" presStyleLbl="node1" presStyleIdx="3" presStyleCnt="5"/>
      <dgm:spPr/>
    </dgm:pt>
    <dgm:pt modelId="{9DF2B1D6-A787-46C7-9FFE-EEA5CD06AC31}" type="pres">
      <dgm:prSet presAssocID="{360F1ACE-A868-45A7-A591-7152CB48757B}" presName="rootConnector" presStyleLbl="node1" presStyleIdx="3" presStyleCnt="5"/>
      <dgm:spPr/>
    </dgm:pt>
    <dgm:pt modelId="{978778A8-7545-4BEE-B276-44BA9541222B}" type="pres">
      <dgm:prSet presAssocID="{360F1ACE-A868-45A7-A591-7152CB48757B}" presName="childShape" presStyleCnt="0"/>
      <dgm:spPr/>
    </dgm:pt>
    <dgm:pt modelId="{FE30CFAF-A85A-423B-8BFE-D3FC03324CC2}" type="pres">
      <dgm:prSet presAssocID="{934ADBA5-BD8B-4E50-B53C-32F752B244AA}" presName="Name13" presStyleLbl="parChTrans1D2" presStyleIdx="6" presStyleCnt="9"/>
      <dgm:spPr/>
    </dgm:pt>
    <dgm:pt modelId="{F20C02A9-34D8-461B-ACE3-F8DB2C9B3120}" type="pres">
      <dgm:prSet presAssocID="{1B853C4B-0C44-4567-B111-6ED99284E443}" presName="childText" presStyleLbl="bgAcc1" presStyleIdx="6" presStyleCnt="9">
        <dgm:presLayoutVars>
          <dgm:bulletEnabled val="1"/>
        </dgm:presLayoutVars>
      </dgm:prSet>
      <dgm:spPr/>
    </dgm:pt>
    <dgm:pt modelId="{58DCC3FB-C762-4163-9733-172631E60878}" type="pres">
      <dgm:prSet presAssocID="{A926DE4D-72AF-47C7-9F8D-8FD468844AC8}" presName="root" presStyleCnt="0"/>
      <dgm:spPr/>
    </dgm:pt>
    <dgm:pt modelId="{5D81AC95-0F88-44C8-8F51-3B153AA1356F}" type="pres">
      <dgm:prSet presAssocID="{A926DE4D-72AF-47C7-9F8D-8FD468844AC8}" presName="rootComposite" presStyleCnt="0"/>
      <dgm:spPr/>
    </dgm:pt>
    <dgm:pt modelId="{1463FE3D-6A67-45FB-82AD-F41709445154}" type="pres">
      <dgm:prSet presAssocID="{A926DE4D-72AF-47C7-9F8D-8FD468844AC8}" presName="rootText" presStyleLbl="node1" presStyleIdx="4" presStyleCnt="5"/>
      <dgm:spPr/>
    </dgm:pt>
    <dgm:pt modelId="{45069AE1-0B3F-47F2-B0A1-D291254F1A3E}" type="pres">
      <dgm:prSet presAssocID="{A926DE4D-72AF-47C7-9F8D-8FD468844AC8}" presName="rootConnector" presStyleLbl="node1" presStyleIdx="4" presStyleCnt="5"/>
      <dgm:spPr/>
    </dgm:pt>
    <dgm:pt modelId="{96E90444-E983-4077-BF09-89B6DC24D5D7}" type="pres">
      <dgm:prSet presAssocID="{A926DE4D-72AF-47C7-9F8D-8FD468844AC8}" presName="childShape" presStyleCnt="0"/>
      <dgm:spPr/>
    </dgm:pt>
    <dgm:pt modelId="{5330DF2B-73E4-4A63-89E2-38672652D39A}" type="pres">
      <dgm:prSet presAssocID="{4010FD53-0978-4F29-BA81-8D65B9F13B89}" presName="Name13" presStyleLbl="parChTrans1D2" presStyleIdx="7" presStyleCnt="9"/>
      <dgm:spPr/>
    </dgm:pt>
    <dgm:pt modelId="{1FB77519-AC57-4506-BA5D-3C59B49F7720}" type="pres">
      <dgm:prSet presAssocID="{E563D3C1-81CC-4290-AB0E-659F2A38B011}" presName="childText" presStyleLbl="bgAcc1" presStyleIdx="7" presStyleCnt="9">
        <dgm:presLayoutVars>
          <dgm:bulletEnabled val="1"/>
        </dgm:presLayoutVars>
      </dgm:prSet>
      <dgm:spPr/>
    </dgm:pt>
    <dgm:pt modelId="{50EAFED8-1B51-4A7D-8F80-86D0E3D4F27A}" type="pres">
      <dgm:prSet presAssocID="{0DD8A7B0-8C75-47E1-A3D9-AD6A21BA798B}" presName="Name13" presStyleLbl="parChTrans1D2" presStyleIdx="8" presStyleCnt="9"/>
      <dgm:spPr/>
    </dgm:pt>
    <dgm:pt modelId="{643D5DAC-DF56-4427-ABDA-89CA1F447C96}" type="pres">
      <dgm:prSet presAssocID="{B9B27A72-33F8-4E57-B80C-DCF72885C03F}" presName="childText" presStyleLbl="bgAcc1" presStyleIdx="8" presStyleCnt="9">
        <dgm:presLayoutVars>
          <dgm:bulletEnabled val="1"/>
        </dgm:presLayoutVars>
      </dgm:prSet>
      <dgm:spPr/>
    </dgm:pt>
  </dgm:ptLst>
  <dgm:cxnLst>
    <dgm:cxn modelId="{68D58016-58F7-4BB9-ADF1-F67C4FDA7E58}" type="presOf" srcId="{A1AA1296-2FD9-4BD0-946F-7B7BFFE98806}" destId="{48B231BD-6FD2-45E3-9020-E31EEF70223D}" srcOrd="0" destOrd="0" presId="urn:microsoft.com/office/officeart/2005/8/layout/hierarchy3"/>
    <dgm:cxn modelId="{9C988518-468E-43FF-A1A1-E3DBE518BC81}" srcId="{EBDBFEDC-E398-44C6-8499-E3B84179B7F9}" destId="{996A6436-45DB-4CAF-851B-8C2139DF9AC5}" srcOrd="1" destOrd="0" parTransId="{061AF026-7846-48B3-9170-FDD8EEA1AD55}" sibTransId="{7EA16868-94DE-4B27-B471-B78881C266F2}"/>
    <dgm:cxn modelId="{51D7791A-6674-4884-98F7-C42613391559}" type="presOf" srcId="{3ABF5100-9DDB-434E-A095-D8DF017D2E88}" destId="{54971018-F1E3-4361-8180-E29287F8C61B}" srcOrd="0" destOrd="0" presId="urn:microsoft.com/office/officeart/2005/8/layout/hierarchy3"/>
    <dgm:cxn modelId="{062A0F23-9790-40DB-A3D2-A84AD33DCA9E}" type="presOf" srcId="{0DD8A7B0-8C75-47E1-A3D9-AD6A21BA798B}" destId="{50EAFED8-1B51-4A7D-8F80-86D0E3D4F27A}" srcOrd="0" destOrd="0" presId="urn:microsoft.com/office/officeart/2005/8/layout/hierarchy3"/>
    <dgm:cxn modelId="{CABD0C26-874E-4E46-A1EF-CD19D2B9734B}" type="presOf" srcId="{E7D79D1E-FCAD-47D5-B184-03717792B29B}" destId="{56D8E132-04DA-4EFA-94E7-2DF324DE5ECC}" srcOrd="0" destOrd="0" presId="urn:microsoft.com/office/officeart/2005/8/layout/hierarchy3"/>
    <dgm:cxn modelId="{FB07EF2C-EAF6-4F28-9199-0E3442150DD3}" type="presOf" srcId="{A926DE4D-72AF-47C7-9F8D-8FD468844AC8}" destId="{1463FE3D-6A67-45FB-82AD-F41709445154}" srcOrd="0" destOrd="0" presId="urn:microsoft.com/office/officeart/2005/8/layout/hierarchy3"/>
    <dgm:cxn modelId="{EC2F412E-E4A8-4083-832B-74C2898C68EB}" type="presOf" srcId="{E8D3C307-B8A6-4AF2-B6AB-3E4EAAF6BF9D}" destId="{3017BDA8-61C0-4E87-9EE0-2F84FEE29867}" srcOrd="0" destOrd="0" presId="urn:microsoft.com/office/officeart/2005/8/layout/hierarchy3"/>
    <dgm:cxn modelId="{696EA430-2191-496E-A844-DBE0379D27D1}" type="presOf" srcId="{754DF529-9C2F-4219-B709-E0D76D5F392E}" destId="{5E19B53F-EA84-4272-BBB4-09C36FFE32E4}" srcOrd="0" destOrd="0" presId="urn:microsoft.com/office/officeart/2005/8/layout/hierarchy3"/>
    <dgm:cxn modelId="{8C402836-A222-474E-A56E-6F633A590DB3}" type="presOf" srcId="{D6A6B890-3FCE-4679-A2A9-25952365D1B4}" destId="{E55CEB5D-1D6A-49CD-88F4-8671F2B6BF44}" srcOrd="0" destOrd="0" presId="urn:microsoft.com/office/officeart/2005/8/layout/hierarchy3"/>
    <dgm:cxn modelId="{17078E3B-B061-4F20-894D-D6150CD08BF8}" srcId="{A926DE4D-72AF-47C7-9F8D-8FD468844AC8}" destId="{B9B27A72-33F8-4E57-B80C-DCF72885C03F}" srcOrd="1" destOrd="0" parTransId="{0DD8A7B0-8C75-47E1-A3D9-AD6A21BA798B}" sibTransId="{1B945F22-D732-45D7-B3D0-A6705A7FAB4D}"/>
    <dgm:cxn modelId="{00F0545B-49F7-4D45-BF17-EB01EA7B818B}" type="presOf" srcId="{EBDBFEDC-E398-44C6-8499-E3B84179B7F9}" destId="{ACD0A1EB-77FB-4F44-9F1E-A87E21655223}" srcOrd="1" destOrd="0" presId="urn:microsoft.com/office/officeart/2005/8/layout/hierarchy3"/>
    <dgm:cxn modelId="{EC75EC5E-7C00-4B8C-9031-67B9DE993B50}" type="presOf" srcId="{4010FD53-0978-4F29-BA81-8D65B9F13B89}" destId="{5330DF2B-73E4-4A63-89E2-38672652D39A}" srcOrd="0" destOrd="0" presId="urn:microsoft.com/office/officeart/2005/8/layout/hierarchy3"/>
    <dgm:cxn modelId="{E645BC5F-E0A1-49EA-9259-20E374E507FB}" type="presOf" srcId="{8F3CA9ED-193F-46FB-B5EE-DAFFC948ECB8}" destId="{7F24DC5E-450F-44AA-A7E3-151646676358}" srcOrd="0" destOrd="0" presId="urn:microsoft.com/office/officeart/2005/8/layout/hierarchy3"/>
    <dgm:cxn modelId="{B6FC9742-33FF-4DBC-8A92-A87734CDAE51}" srcId="{E7D79D1E-FCAD-47D5-B184-03717792B29B}" destId="{A926DE4D-72AF-47C7-9F8D-8FD468844AC8}" srcOrd="4" destOrd="0" parTransId="{F6358FB6-7782-4903-93A5-D7AD7F5F1445}" sibTransId="{A437FBBA-CC03-4667-AAF8-F1C10E729931}"/>
    <dgm:cxn modelId="{6D114444-E1F6-4DC8-B7F4-9B065FF7592B}" type="presOf" srcId="{E563D3C1-81CC-4290-AB0E-659F2A38B011}" destId="{1FB77519-AC57-4506-BA5D-3C59B49F7720}" srcOrd="0" destOrd="0" presId="urn:microsoft.com/office/officeart/2005/8/layout/hierarchy3"/>
    <dgm:cxn modelId="{AC0F5069-8B39-4561-AE8A-44F129B2BF06}" type="presOf" srcId="{061AF026-7846-48B3-9170-FDD8EEA1AD55}" destId="{338431B1-3E1F-4AEE-8831-320C80ADA77B}" srcOrd="0" destOrd="0" presId="urn:microsoft.com/office/officeart/2005/8/layout/hierarchy3"/>
    <dgm:cxn modelId="{2FEFBE6B-F4F5-438F-A57D-28912E136B17}" type="presOf" srcId="{DCEE2A99-7442-409E-BB7F-6B59EBC34182}" destId="{F4488D0C-16F0-4FEA-B2FA-7B4FB93301A1}" srcOrd="0" destOrd="0" presId="urn:microsoft.com/office/officeart/2005/8/layout/hierarchy3"/>
    <dgm:cxn modelId="{53BE7F4F-EDA1-4FD3-930E-A15E9186E36C}" type="presOf" srcId="{77EBC53F-FDE2-44EA-B534-05C3911F7DCD}" destId="{67949F1C-96E3-47E1-B560-264E937BE011}" srcOrd="0" destOrd="0" presId="urn:microsoft.com/office/officeart/2005/8/layout/hierarchy3"/>
    <dgm:cxn modelId="{0B9E4850-2951-478F-9089-4AA4C198FC4B}" type="presOf" srcId="{360F1ACE-A868-45A7-A591-7152CB48757B}" destId="{9DF2B1D6-A787-46C7-9FFE-EEA5CD06AC31}" srcOrd="1" destOrd="0" presId="urn:microsoft.com/office/officeart/2005/8/layout/hierarchy3"/>
    <dgm:cxn modelId="{0ECF5B53-97BF-4A64-A06A-8DFBD0DEEC98}" type="presOf" srcId="{BF7F6EF3-E2BB-4E16-9275-1F46CC0A3B55}" destId="{3A3FF9DC-E4E7-400C-A663-8C5F6E0CA075}" srcOrd="0" destOrd="0" presId="urn:microsoft.com/office/officeart/2005/8/layout/hierarchy3"/>
    <dgm:cxn modelId="{763B3E84-B132-4665-8047-3AE41550AFAD}" type="presOf" srcId="{DCEE2A99-7442-409E-BB7F-6B59EBC34182}" destId="{A0BEE723-D11D-4DE0-8CC3-6F64464F5FBA}" srcOrd="1" destOrd="0" presId="urn:microsoft.com/office/officeart/2005/8/layout/hierarchy3"/>
    <dgm:cxn modelId="{4D18ED8C-D3A2-49BE-A32F-2FA24A354B4A}" type="presOf" srcId="{EBDBFEDC-E398-44C6-8499-E3B84179B7F9}" destId="{4652877F-430C-4ED7-AD7C-848AA10A74D7}" srcOrd="0" destOrd="0" presId="urn:microsoft.com/office/officeart/2005/8/layout/hierarchy3"/>
    <dgm:cxn modelId="{D7BA9892-804B-4752-929A-0659FBBCCD8E}" srcId="{360F1ACE-A868-45A7-A591-7152CB48757B}" destId="{1B853C4B-0C44-4567-B111-6ED99284E443}" srcOrd="0" destOrd="0" parTransId="{934ADBA5-BD8B-4E50-B53C-32F752B244AA}" sibTransId="{23994E4B-5A81-4880-B8FE-C6CB91244723}"/>
    <dgm:cxn modelId="{242DED96-6716-4C87-8A1E-06674442E65F}" type="presOf" srcId="{996A6436-45DB-4CAF-851B-8C2139DF9AC5}" destId="{E2E59E01-2924-4373-B836-E3D17DDE4554}" srcOrd="0" destOrd="0" presId="urn:microsoft.com/office/officeart/2005/8/layout/hierarchy3"/>
    <dgm:cxn modelId="{66729499-8AA0-448D-8693-2B310AF598B2}" srcId="{DCEE2A99-7442-409E-BB7F-6B59EBC34182}" destId="{8F3CA9ED-193F-46FB-B5EE-DAFFC948ECB8}" srcOrd="0" destOrd="0" parTransId="{D6A6B890-3FCE-4679-A2A9-25952365D1B4}" sibTransId="{8E6D7DEC-DCBA-4531-A723-68A163FA534E}"/>
    <dgm:cxn modelId="{E27EBFA2-135E-4CD4-937F-8F5143F3574A}" type="presOf" srcId="{1B853C4B-0C44-4567-B111-6ED99284E443}" destId="{F20C02A9-34D8-461B-ACE3-F8DB2C9B3120}" srcOrd="0" destOrd="0" presId="urn:microsoft.com/office/officeart/2005/8/layout/hierarchy3"/>
    <dgm:cxn modelId="{A00DE2A4-9F63-4A26-B0FC-A7BD327E7A6F}" type="presOf" srcId="{03050227-B840-4016-9D99-5975DBF3768F}" destId="{85DF90FD-B2A0-4FF7-91EC-333221E4CC60}" srcOrd="0" destOrd="0" presId="urn:microsoft.com/office/officeart/2005/8/layout/hierarchy3"/>
    <dgm:cxn modelId="{561E42AB-C495-4D03-8BF3-6B92C288F374}" srcId="{EBDBFEDC-E398-44C6-8499-E3B84179B7F9}" destId="{3ABF5100-9DDB-434E-A095-D8DF017D2E88}" srcOrd="0" destOrd="0" parTransId="{E8998D1B-F0F9-47CC-AEF1-724AF67EE2C1}" sibTransId="{4AD24BF2-4125-4203-ABFD-6325EF43392E}"/>
    <dgm:cxn modelId="{76D3FFAB-2676-4D0A-ACB8-9C07DD23302D}" type="presOf" srcId="{6B7F8373-0217-4865-A192-053CDB56FAE2}" destId="{64B8C0D8-0BEB-4122-811D-DDF66A4D13DF}" srcOrd="0" destOrd="0" presId="urn:microsoft.com/office/officeart/2005/8/layout/hierarchy3"/>
    <dgm:cxn modelId="{02AD58B6-55B7-4B2E-AA6D-2438E9B88CC9}" srcId="{6B7F8373-0217-4865-A192-053CDB56FAE2}" destId="{BF7F6EF3-E2BB-4E16-9275-1F46CC0A3B55}" srcOrd="0" destOrd="0" parTransId="{77EBC53F-FDE2-44EA-B534-05C3911F7DCD}" sibTransId="{2DF54AB5-DF10-4EE4-8A01-72A4DAE68D9A}"/>
    <dgm:cxn modelId="{2FD4B2B9-80B1-4CAE-BC0B-3B1515EB6372}" type="presOf" srcId="{B9B27A72-33F8-4E57-B80C-DCF72885C03F}" destId="{643D5DAC-DF56-4427-ABDA-89CA1F447C96}" srcOrd="0" destOrd="0" presId="urn:microsoft.com/office/officeart/2005/8/layout/hierarchy3"/>
    <dgm:cxn modelId="{9F032DBE-625A-4D5C-8B3B-CD07E6816BC5}" srcId="{E7D79D1E-FCAD-47D5-B184-03717792B29B}" destId="{6B7F8373-0217-4865-A192-053CDB56FAE2}" srcOrd="0" destOrd="0" parTransId="{96189A45-0109-434F-8695-F45AA22FC176}" sibTransId="{558FFBC0-98AD-4C1D-8801-251FD8AFD7A9}"/>
    <dgm:cxn modelId="{BAF57AC3-B822-4DA8-A676-9AC44D532DB5}" type="presOf" srcId="{E8998D1B-F0F9-47CC-AEF1-724AF67EE2C1}" destId="{D7C6D70C-321C-49F8-B298-04FE15E7AE9F}" srcOrd="0" destOrd="0" presId="urn:microsoft.com/office/officeart/2005/8/layout/hierarchy3"/>
    <dgm:cxn modelId="{0843BCC5-8D08-4E06-8FA4-73B0C4365407}" srcId="{A926DE4D-72AF-47C7-9F8D-8FD468844AC8}" destId="{E563D3C1-81CC-4290-AB0E-659F2A38B011}" srcOrd="0" destOrd="0" parTransId="{4010FD53-0978-4F29-BA81-8D65B9F13B89}" sibTransId="{83C70139-7323-4C19-ACCE-D8E15DC4AEE9}"/>
    <dgm:cxn modelId="{DDFFADCF-CBD6-4CD1-98C0-4FA7553F4EF3}" srcId="{E7D79D1E-FCAD-47D5-B184-03717792B29B}" destId="{EBDBFEDC-E398-44C6-8499-E3B84179B7F9}" srcOrd="2" destOrd="0" parTransId="{B84DC82C-FB94-49A0-B9AC-5E95FFD71A89}" sibTransId="{CE279176-17D6-4BB1-9277-B1F72B47B29D}"/>
    <dgm:cxn modelId="{480531D5-1EA7-4E0A-A984-DD7A5D58EC40}" srcId="{E7D79D1E-FCAD-47D5-B184-03717792B29B}" destId="{DCEE2A99-7442-409E-BB7F-6B59EBC34182}" srcOrd="1" destOrd="0" parTransId="{BF98861C-8A37-422D-B2D3-25AA7C89CBDB}" sibTransId="{28EB404F-840F-4580-969C-97CC25E40B67}"/>
    <dgm:cxn modelId="{BB667FD6-9826-43AF-9D4E-33B0279D3971}" type="presOf" srcId="{934ADBA5-BD8B-4E50-B53C-32F752B244AA}" destId="{FE30CFAF-A85A-423B-8BFE-D3FC03324CC2}" srcOrd="0" destOrd="0" presId="urn:microsoft.com/office/officeart/2005/8/layout/hierarchy3"/>
    <dgm:cxn modelId="{638C92DA-B149-49C5-9438-C1955C421A11}" type="presOf" srcId="{A926DE4D-72AF-47C7-9F8D-8FD468844AC8}" destId="{45069AE1-0B3F-47F2-B0A1-D291254F1A3E}" srcOrd="1" destOrd="0" presId="urn:microsoft.com/office/officeart/2005/8/layout/hierarchy3"/>
    <dgm:cxn modelId="{39D4C3DF-9D25-4C20-9390-545FDCB77718}" srcId="{DCEE2A99-7442-409E-BB7F-6B59EBC34182}" destId="{E8D3C307-B8A6-4AF2-B6AB-3E4EAAF6BF9D}" srcOrd="1" destOrd="0" parTransId="{03050227-B840-4016-9D99-5975DBF3768F}" sibTransId="{132024C9-90C3-45DA-B73E-7869A3A776DF}"/>
    <dgm:cxn modelId="{32A2CAE7-B0E6-4ACB-AC9D-C0F6346D2BC5}" srcId="{E7D79D1E-FCAD-47D5-B184-03717792B29B}" destId="{360F1ACE-A868-45A7-A591-7152CB48757B}" srcOrd="3" destOrd="0" parTransId="{E8C87E6E-4BA1-4F40-BF6C-62DCB5C75C3A}" sibTransId="{95FCD70A-14E6-426E-B115-6E102A777507}"/>
    <dgm:cxn modelId="{9E0043E8-1794-4280-8CA4-C91FD8DE0690}" type="presOf" srcId="{360F1ACE-A868-45A7-A591-7152CB48757B}" destId="{34C78FB2-6D1F-4140-A82D-CA8282717498}" srcOrd="0" destOrd="0" presId="urn:microsoft.com/office/officeart/2005/8/layout/hierarchy3"/>
    <dgm:cxn modelId="{1351ADF5-D4E8-4152-9D9A-BF1843B7651E}" srcId="{6B7F8373-0217-4865-A192-053CDB56FAE2}" destId="{A1AA1296-2FD9-4BD0-946F-7B7BFFE98806}" srcOrd="1" destOrd="0" parTransId="{754DF529-9C2F-4219-B709-E0D76D5F392E}" sibTransId="{7AD565B6-764C-42CD-A03F-5F08E04D5120}"/>
    <dgm:cxn modelId="{A8F28FF8-480F-4BEF-9E82-05D01F8AD64F}" type="presOf" srcId="{6B7F8373-0217-4865-A192-053CDB56FAE2}" destId="{31C0EB1A-F26F-4039-8BED-013701261051}" srcOrd="1" destOrd="0" presId="urn:microsoft.com/office/officeart/2005/8/layout/hierarchy3"/>
    <dgm:cxn modelId="{68E29A40-8C7A-40A1-AF83-B77E484B1163}" type="presParOf" srcId="{56D8E132-04DA-4EFA-94E7-2DF324DE5ECC}" destId="{DB30F60A-7232-492D-9F03-41F11033026A}" srcOrd="0" destOrd="0" presId="urn:microsoft.com/office/officeart/2005/8/layout/hierarchy3"/>
    <dgm:cxn modelId="{CC5CE246-F810-467C-BB8F-B96ABAAC8B88}" type="presParOf" srcId="{DB30F60A-7232-492D-9F03-41F11033026A}" destId="{08A0484B-2BDD-4B56-8059-FE3ECAC16367}" srcOrd="0" destOrd="0" presId="urn:microsoft.com/office/officeart/2005/8/layout/hierarchy3"/>
    <dgm:cxn modelId="{1E224997-08A8-4C49-A132-689115EAB768}" type="presParOf" srcId="{08A0484B-2BDD-4B56-8059-FE3ECAC16367}" destId="{64B8C0D8-0BEB-4122-811D-DDF66A4D13DF}" srcOrd="0" destOrd="0" presId="urn:microsoft.com/office/officeart/2005/8/layout/hierarchy3"/>
    <dgm:cxn modelId="{5DB8C3D1-AEBD-4CA3-B501-EBA4B6D30A95}" type="presParOf" srcId="{08A0484B-2BDD-4B56-8059-FE3ECAC16367}" destId="{31C0EB1A-F26F-4039-8BED-013701261051}" srcOrd="1" destOrd="0" presId="urn:microsoft.com/office/officeart/2005/8/layout/hierarchy3"/>
    <dgm:cxn modelId="{86B6250B-612E-4114-A679-A2BE9B8DD956}" type="presParOf" srcId="{DB30F60A-7232-492D-9F03-41F11033026A}" destId="{53AA36A2-0F59-4F83-B382-8BF46097DB92}" srcOrd="1" destOrd="0" presId="urn:microsoft.com/office/officeart/2005/8/layout/hierarchy3"/>
    <dgm:cxn modelId="{C232C52C-9B93-4A00-A335-29D55FC7FB55}" type="presParOf" srcId="{53AA36A2-0F59-4F83-B382-8BF46097DB92}" destId="{67949F1C-96E3-47E1-B560-264E937BE011}" srcOrd="0" destOrd="0" presId="urn:microsoft.com/office/officeart/2005/8/layout/hierarchy3"/>
    <dgm:cxn modelId="{2BAFEFF4-01CD-4430-AB97-C1B06E39C364}" type="presParOf" srcId="{53AA36A2-0F59-4F83-B382-8BF46097DB92}" destId="{3A3FF9DC-E4E7-400C-A663-8C5F6E0CA075}" srcOrd="1" destOrd="0" presId="urn:microsoft.com/office/officeart/2005/8/layout/hierarchy3"/>
    <dgm:cxn modelId="{FDC2F2AF-549C-48CA-BEDF-1782A8E6A734}" type="presParOf" srcId="{53AA36A2-0F59-4F83-B382-8BF46097DB92}" destId="{5E19B53F-EA84-4272-BBB4-09C36FFE32E4}" srcOrd="2" destOrd="0" presId="urn:microsoft.com/office/officeart/2005/8/layout/hierarchy3"/>
    <dgm:cxn modelId="{700EC734-6421-4FD8-9483-2861B48C6A5C}" type="presParOf" srcId="{53AA36A2-0F59-4F83-B382-8BF46097DB92}" destId="{48B231BD-6FD2-45E3-9020-E31EEF70223D}" srcOrd="3" destOrd="0" presId="urn:microsoft.com/office/officeart/2005/8/layout/hierarchy3"/>
    <dgm:cxn modelId="{CAEE8676-D224-400B-9787-69F545D3BA04}" type="presParOf" srcId="{56D8E132-04DA-4EFA-94E7-2DF324DE5ECC}" destId="{65853ED5-DBA5-4AF3-BBE1-C3A0070F67BE}" srcOrd="1" destOrd="0" presId="urn:microsoft.com/office/officeart/2005/8/layout/hierarchy3"/>
    <dgm:cxn modelId="{681257BB-C493-41AB-BE1F-B8AAC886E07D}" type="presParOf" srcId="{65853ED5-DBA5-4AF3-BBE1-C3A0070F67BE}" destId="{5CCA45A6-388A-48B6-9CF3-3282610852FE}" srcOrd="0" destOrd="0" presId="urn:microsoft.com/office/officeart/2005/8/layout/hierarchy3"/>
    <dgm:cxn modelId="{3EE9CB95-C814-4900-B7E4-EC816244D50D}" type="presParOf" srcId="{5CCA45A6-388A-48B6-9CF3-3282610852FE}" destId="{F4488D0C-16F0-4FEA-B2FA-7B4FB93301A1}" srcOrd="0" destOrd="0" presId="urn:microsoft.com/office/officeart/2005/8/layout/hierarchy3"/>
    <dgm:cxn modelId="{F9A9F4B6-432D-4FB2-88C2-7E5FBF84D204}" type="presParOf" srcId="{5CCA45A6-388A-48B6-9CF3-3282610852FE}" destId="{A0BEE723-D11D-4DE0-8CC3-6F64464F5FBA}" srcOrd="1" destOrd="0" presId="urn:microsoft.com/office/officeart/2005/8/layout/hierarchy3"/>
    <dgm:cxn modelId="{5D9A2A31-A193-49DD-9C79-33664A2D8572}" type="presParOf" srcId="{65853ED5-DBA5-4AF3-BBE1-C3A0070F67BE}" destId="{B8C977CA-AF06-4054-A0AF-FAFB2BE8377A}" srcOrd="1" destOrd="0" presId="urn:microsoft.com/office/officeart/2005/8/layout/hierarchy3"/>
    <dgm:cxn modelId="{AF4391A2-8679-49AE-9CCC-C5D248EDCAF0}" type="presParOf" srcId="{B8C977CA-AF06-4054-A0AF-FAFB2BE8377A}" destId="{E55CEB5D-1D6A-49CD-88F4-8671F2B6BF44}" srcOrd="0" destOrd="0" presId="urn:microsoft.com/office/officeart/2005/8/layout/hierarchy3"/>
    <dgm:cxn modelId="{774CAA82-531F-46B3-89DC-ECF1AD6440C3}" type="presParOf" srcId="{B8C977CA-AF06-4054-A0AF-FAFB2BE8377A}" destId="{7F24DC5E-450F-44AA-A7E3-151646676358}" srcOrd="1" destOrd="0" presId="urn:microsoft.com/office/officeart/2005/8/layout/hierarchy3"/>
    <dgm:cxn modelId="{FF9204D9-16EC-4A07-B07A-724996DBE388}" type="presParOf" srcId="{B8C977CA-AF06-4054-A0AF-FAFB2BE8377A}" destId="{85DF90FD-B2A0-4FF7-91EC-333221E4CC60}" srcOrd="2" destOrd="0" presId="urn:microsoft.com/office/officeart/2005/8/layout/hierarchy3"/>
    <dgm:cxn modelId="{551DD68C-DBC1-4513-A23A-ECAA0308D973}" type="presParOf" srcId="{B8C977CA-AF06-4054-A0AF-FAFB2BE8377A}" destId="{3017BDA8-61C0-4E87-9EE0-2F84FEE29867}" srcOrd="3" destOrd="0" presId="urn:microsoft.com/office/officeart/2005/8/layout/hierarchy3"/>
    <dgm:cxn modelId="{53633D5D-F05F-451D-8695-ABB4670795A2}" type="presParOf" srcId="{56D8E132-04DA-4EFA-94E7-2DF324DE5ECC}" destId="{E0D89300-1F9F-4766-9A88-BB52936B84BC}" srcOrd="2" destOrd="0" presId="urn:microsoft.com/office/officeart/2005/8/layout/hierarchy3"/>
    <dgm:cxn modelId="{0E6210FE-20B4-406F-B930-759C4049AB23}" type="presParOf" srcId="{E0D89300-1F9F-4766-9A88-BB52936B84BC}" destId="{D295DDFA-D614-4D6D-9467-511F20358880}" srcOrd="0" destOrd="0" presId="urn:microsoft.com/office/officeart/2005/8/layout/hierarchy3"/>
    <dgm:cxn modelId="{6C0A4D56-735E-4EC9-B208-A98B9726445B}" type="presParOf" srcId="{D295DDFA-D614-4D6D-9467-511F20358880}" destId="{4652877F-430C-4ED7-AD7C-848AA10A74D7}" srcOrd="0" destOrd="0" presId="urn:microsoft.com/office/officeart/2005/8/layout/hierarchy3"/>
    <dgm:cxn modelId="{F2462017-5A72-43B0-A8DC-F985A1E39452}" type="presParOf" srcId="{D295DDFA-D614-4D6D-9467-511F20358880}" destId="{ACD0A1EB-77FB-4F44-9F1E-A87E21655223}" srcOrd="1" destOrd="0" presId="urn:microsoft.com/office/officeart/2005/8/layout/hierarchy3"/>
    <dgm:cxn modelId="{6C338133-C47D-4ADF-9E5D-C5AB858C402E}" type="presParOf" srcId="{E0D89300-1F9F-4766-9A88-BB52936B84BC}" destId="{5506ABC1-D762-48E3-ACC2-611F2AFBA804}" srcOrd="1" destOrd="0" presId="urn:microsoft.com/office/officeart/2005/8/layout/hierarchy3"/>
    <dgm:cxn modelId="{73B775E0-67E0-4F78-9BFD-AAD8723635DE}" type="presParOf" srcId="{5506ABC1-D762-48E3-ACC2-611F2AFBA804}" destId="{D7C6D70C-321C-49F8-B298-04FE15E7AE9F}" srcOrd="0" destOrd="0" presId="urn:microsoft.com/office/officeart/2005/8/layout/hierarchy3"/>
    <dgm:cxn modelId="{F0E42AD2-563B-4C02-82CC-AFB9299474E4}" type="presParOf" srcId="{5506ABC1-D762-48E3-ACC2-611F2AFBA804}" destId="{54971018-F1E3-4361-8180-E29287F8C61B}" srcOrd="1" destOrd="0" presId="urn:microsoft.com/office/officeart/2005/8/layout/hierarchy3"/>
    <dgm:cxn modelId="{8CE4AE9C-1B71-4F4E-B395-05B0104E7767}" type="presParOf" srcId="{5506ABC1-D762-48E3-ACC2-611F2AFBA804}" destId="{338431B1-3E1F-4AEE-8831-320C80ADA77B}" srcOrd="2" destOrd="0" presId="urn:microsoft.com/office/officeart/2005/8/layout/hierarchy3"/>
    <dgm:cxn modelId="{D1E7C557-DB62-4A27-A101-A11D1A3822B2}" type="presParOf" srcId="{5506ABC1-D762-48E3-ACC2-611F2AFBA804}" destId="{E2E59E01-2924-4373-B836-E3D17DDE4554}" srcOrd="3" destOrd="0" presId="urn:microsoft.com/office/officeart/2005/8/layout/hierarchy3"/>
    <dgm:cxn modelId="{DDAA20A6-D9B2-45FE-96B9-83CF3C11DEB3}" type="presParOf" srcId="{56D8E132-04DA-4EFA-94E7-2DF324DE5ECC}" destId="{8AC7B540-D256-48B4-941F-FABEA4664E1B}" srcOrd="3" destOrd="0" presId="urn:microsoft.com/office/officeart/2005/8/layout/hierarchy3"/>
    <dgm:cxn modelId="{46C4EE7E-6E0F-499A-AF9D-E69652088F8C}" type="presParOf" srcId="{8AC7B540-D256-48B4-941F-FABEA4664E1B}" destId="{1B2C5E26-8747-4720-A6B8-61FE0E8F741F}" srcOrd="0" destOrd="0" presId="urn:microsoft.com/office/officeart/2005/8/layout/hierarchy3"/>
    <dgm:cxn modelId="{82B51482-7615-4C9B-B85B-9DB92408886A}" type="presParOf" srcId="{1B2C5E26-8747-4720-A6B8-61FE0E8F741F}" destId="{34C78FB2-6D1F-4140-A82D-CA8282717498}" srcOrd="0" destOrd="0" presId="urn:microsoft.com/office/officeart/2005/8/layout/hierarchy3"/>
    <dgm:cxn modelId="{9220270B-6187-4190-8A2B-EE2F00FAD242}" type="presParOf" srcId="{1B2C5E26-8747-4720-A6B8-61FE0E8F741F}" destId="{9DF2B1D6-A787-46C7-9FFE-EEA5CD06AC31}" srcOrd="1" destOrd="0" presId="urn:microsoft.com/office/officeart/2005/8/layout/hierarchy3"/>
    <dgm:cxn modelId="{607697B6-4208-426F-9B95-7B505C48058E}" type="presParOf" srcId="{8AC7B540-D256-48B4-941F-FABEA4664E1B}" destId="{978778A8-7545-4BEE-B276-44BA9541222B}" srcOrd="1" destOrd="0" presId="urn:microsoft.com/office/officeart/2005/8/layout/hierarchy3"/>
    <dgm:cxn modelId="{F380F214-209C-4AE3-BDF7-0B79A3C0142A}" type="presParOf" srcId="{978778A8-7545-4BEE-B276-44BA9541222B}" destId="{FE30CFAF-A85A-423B-8BFE-D3FC03324CC2}" srcOrd="0" destOrd="0" presId="urn:microsoft.com/office/officeart/2005/8/layout/hierarchy3"/>
    <dgm:cxn modelId="{BA80A7FD-1AFE-45F3-9309-8F36B2FE9156}" type="presParOf" srcId="{978778A8-7545-4BEE-B276-44BA9541222B}" destId="{F20C02A9-34D8-461B-ACE3-F8DB2C9B3120}" srcOrd="1" destOrd="0" presId="urn:microsoft.com/office/officeart/2005/8/layout/hierarchy3"/>
    <dgm:cxn modelId="{08B0B765-542C-4E72-9E36-82788FC35E65}" type="presParOf" srcId="{56D8E132-04DA-4EFA-94E7-2DF324DE5ECC}" destId="{58DCC3FB-C762-4163-9733-172631E60878}" srcOrd="4" destOrd="0" presId="urn:microsoft.com/office/officeart/2005/8/layout/hierarchy3"/>
    <dgm:cxn modelId="{72CE8669-730D-4E60-9F5A-C19BD84C3F32}" type="presParOf" srcId="{58DCC3FB-C762-4163-9733-172631E60878}" destId="{5D81AC95-0F88-44C8-8F51-3B153AA1356F}" srcOrd="0" destOrd="0" presId="urn:microsoft.com/office/officeart/2005/8/layout/hierarchy3"/>
    <dgm:cxn modelId="{14B5C5C6-D96B-4BC7-A690-4476B422A904}" type="presParOf" srcId="{5D81AC95-0F88-44C8-8F51-3B153AA1356F}" destId="{1463FE3D-6A67-45FB-82AD-F41709445154}" srcOrd="0" destOrd="0" presId="urn:microsoft.com/office/officeart/2005/8/layout/hierarchy3"/>
    <dgm:cxn modelId="{9B7659BF-D3E7-4269-91B0-EC6EA8D4B54C}" type="presParOf" srcId="{5D81AC95-0F88-44C8-8F51-3B153AA1356F}" destId="{45069AE1-0B3F-47F2-B0A1-D291254F1A3E}" srcOrd="1" destOrd="0" presId="urn:microsoft.com/office/officeart/2005/8/layout/hierarchy3"/>
    <dgm:cxn modelId="{3F9727FC-CBB6-47CA-AD3E-32C58F9D1483}" type="presParOf" srcId="{58DCC3FB-C762-4163-9733-172631E60878}" destId="{96E90444-E983-4077-BF09-89B6DC24D5D7}" srcOrd="1" destOrd="0" presId="urn:microsoft.com/office/officeart/2005/8/layout/hierarchy3"/>
    <dgm:cxn modelId="{CE495115-3588-4D01-A39D-33B8ED28D67A}" type="presParOf" srcId="{96E90444-E983-4077-BF09-89B6DC24D5D7}" destId="{5330DF2B-73E4-4A63-89E2-38672652D39A}" srcOrd="0" destOrd="0" presId="urn:microsoft.com/office/officeart/2005/8/layout/hierarchy3"/>
    <dgm:cxn modelId="{F7482B3B-EACB-47A5-BCE6-9E8ACFA32DE2}" type="presParOf" srcId="{96E90444-E983-4077-BF09-89B6DC24D5D7}" destId="{1FB77519-AC57-4506-BA5D-3C59B49F7720}" srcOrd="1" destOrd="0" presId="urn:microsoft.com/office/officeart/2005/8/layout/hierarchy3"/>
    <dgm:cxn modelId="{5FDED1DA-E43D-4C78-827F-2F0663075F52}" type="presParOf" srcId="{96E90444-E983-4077-BF09-89B6DC24D5D7}" destId="{50EAFED8-1B51-4A7D-8F80-86D0E3D4F27A}" srcOrd="2" destOrd="0" presId="urn:microsoft.com/office/officeart/2005/8/layout/hierarchy3"/>
    <dgm:cxn modelId="{1B649E42-68EE-43C9-9905-6D0EEB4B194E}" type="presParOf" srcId="{96E90444-E983-4077-BF09-89B6DC24D5D7}" destId="{643D5DAC-DF56-4427-ABDA-89CA1F447C9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4F6A9EE-9E52-4E56-941E-DAF763FE09D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511514B-834D-440A-8E63-30C928746B4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Portable</a:t>
          </a:r>
        </a:p>
      </dgm:t>
    </dgm:pt>
    <dgm:pt modelId="{ECE6CA70-D5A3-44C4-A72B-AA95167C63E2}" type="parTrans" cxnId="{177E4665-9C5D-43C2-B01E-677739ECF5A4}">
      <dgm:prSet/>
      <dgm:spPr/>
      <dgm:t>
        <a:bodyPr/>
        <a:lstStyle/>
        <a:p>
          <a:endParaRPr lang="en-US"/>
        </a:p>
      </dgm:t>
    </dgm:pt>
    <dgm:pt modelId="{80F2EF72-F0DB-4711-9CA2-2E84E211E973}" type="sibTrans" cxnId="{177E4665-9C5D-43C2-B01E-677739ECF5A4}">
      <dgm:prSet/>
      <dgm:spPr/>
      <dgm:t>
        <a:bodyPr/>
        <a:lstStyle/>
        <a:p>
          <a:endParaRPr lang="en-US"/>
        </a:p>
      </dgm:t>
    </dgm:pt>
    <dgm:pt modelId="{E1B07373-E16A-46C5-B610-7FC6FFCB47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Offline AI access</a:t>
          </a:r>
        </a:p>
      </dgm:t>
    </dgm:pt>
    <dgm:pt modelId="{A4C826B5-7AD7-4994-9800-B3AAC5EB535F}" type="parTrans" cxnId="{493F6E4D-06DB-4C53-8475-EEB59EEC6086}">
      <dgm:prSet/>
      <dgm:spPr/>
      <dgm:t>
        <a:bodyPr/>
        <a:lstStyle/>
        <a:p>
          <a:endParaRPr lang="en-US"/>
        </a:p>
      </dgm:t>
    </dgm:pt>
    <dgm:pt modelId="{1C012121-CAD7-4BD7-A956-366C70DF7C6C}" type="sibTrans" cxnId="{493F6E4D-06DB-4C53-8475-EEB59EEC6086}">
      <dgm:prSet/>
      <dgm:spPr/>
      <dgm:t>
        <a:bodyPr/>
        <a:lstStyle/>
        <a:p>
          <a:endParaRPr lang="en-US"/>
        </a:p>
      </dgm:t>
    </dgm:pt>
    <dgm:pt modelId="{90E15CCB-3C29-4BBA-8B65-25C06FC99F4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Easy to change models</a:t>
          </a:r>
        </a:p>
      </dgm:t>
    </dgm:pt>
    <dgm:pt modelId="{DABEB730-144E-42EC-89D7-F8D5F6DCDC58}" type="parTrans" cxnId="{E151841F-6129-4C87-86F0-4C1E6AFF0427}">
      <dgm:prSet/>
      <dgm:spPr/>
      <dgm:t>
        <a:bodyPr/>
        <a:lstStyle/>
        <a:p>
          <a:endParaRPr lang="en-US"/>
        </a:p>
      </dgm:t>
    </dgm:pt>
    <dgm:pt modelId="{00E735D6-C21F-4127-BBB9-964B3676523B}" type="sibTrans" cxnId="{E151841F-6129-4C87-86F0-4C1E6AFF0427}">
      <dgm:prSet/>
      <dgm:spPr/>
      <dgm:t>
        <a:bodyPr/>
        <a:lstStyle/>
        <a:p>
          <a:endParaRPr lang="en-US"/>
        </a:p>
      </dgm:t>
    </dgm:pt>
    <dgm:pt modelId="{E23BD5A9-619A-4E44-8B69-05081ACEEB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Multi-threaded support on CPU</a:t>
          </a:r>
        </a:p>
      </dgm:t>
    </dgm:pt>
    <dgm:pt modelId="{513899E9-2414-49DF-B008-5D3228898991}" type="parTrans" cxnId="{B0FF13A6-F22C-46C0-9B19-3AE8BF0EB45E}">
      <dgm:prSet/>
      <dgm:spPr/>
      <dgm:t>
        <a:bodyPr/>
        <a:lstStyle/>
        <a:p>
          <a:endParaRPr lang="en-US"/>
        </a:p>
      </dgm:t>
    </dgm:pt>
    <dgm:pt modelId="{CDBE2086-F2BF-4F1C-A3E7-EC7D38799A53}" type="sibTrans" cxnId="{B0FF13A6-F22C-46C0-9B19-3AE8BF0EB45E}">
      <dgm:prSet/>
      <dgm:spPr/>
      <dgm:t>
        <a:bodyPr/>
        <a:lstStyle/>
        <a:p>
          <a:endParaRPr lang="en-US"/>
        </a:p>
      </dgm:t>
    </dgm:pt>
    <dgm:pt modelId="{F1217456-F6D1-41EB-82A9-DE6A938DFE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GPU-compatible</a:t>
          </a:r>
        </a:p>
      </dgm:t>
    </dgm:pt>
    <dgm:pt modelId="{FE145FD9-21F1-4620-A632-F21562326BEC}" type="parTrans" cxnId="{A06C805C-7B4D-42A7-AE71-08A510435160}">
      <dgm:prSet/>
      <dgm:spPr/>
      <dgm:t>
        <a:bodyPr/>
        <a:lstStyle/>
        <a:p>
          <a:endParaRPr lang="en-US"/>
        </a:p>
      </dgm:t>
    </dgm:pt>
    <dgm:pt modelId="{0918F993-246D-42E3-85B7-7CF9E4768B48}" type="sibTrans" cxnId="{A06C805C-7B4D-42A7-AE71-08A510435160}">
      <dgm:prSet/>
      <dgm:spPr/>
      <dgm:t>
        <a:bodyPr/>
        <a:lstStyle/>
        <a:p>
          <a:endParaRPr lang="en-US"/>
        </a:p>
      </dgm:t>
    </dgm:pt>
    <dgm:pt modelId="{85A8A46B-EE9A-4A4D-8925-2656FA68C2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Scalable</a:t>
          </a:r>
        </a:p>
      </dgm:t>
    </dgm:pt>
    <dgm:pt modelId="{B1640321-3EA3-4B57-AD90-9760F594E8C6}" type="parTrans" cxnId="{C58F26DB-BF5D-47F9-BA42-78702C214386}">
      <dgm:prSet/>
      <dgm:spPr/>
      <dgm:t>
        <a:bodyPr/>
        <a:lstStyle/>
        <a:p>
          <a:endParaRPr lang="en-US"/>
        </a:p>
      </dgm:t>
    </dgm:pt>
    <dgm:pt modelId="{4F3BADCD-ADF7-49D8-AF31-9FC4E8606868}" type="sibTrans" cxnId="{C58F26DB-BF5D-47F9-BA42-78702C214386}">
      <dgm:prSet/>
      <dgm:spPr/>
      <dgm:t>
        <a:bodyPr/>
        <a:lstStyle/>
        <a:p>
          <a:endParaRPr lang="en-US"/>
        </a:p>
      </dgm:t>
    </dgm:pt>
    <dgm:pt modelId="{3BCF54C6-8F1C-4C55-92DF-4CEE9166CC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Easy to use</a:t>
          </a:r>
        </a:p>
      </dgm:t>
    </dgm:pt>
    <dgm:pt modelId="{6B66D6F5-C359-4AF1-91AC-1DD340B88516}" type="parTrans" cxnId="{7C8D4A43-3BE7-4170-89D8-1753810C03A3}">
      <dgm:prSet/>
      <dgm:spPr/>
      <dgm:t>
        <a:bodyPr/>
        <a:lstStyle/>
        <a:p>
          <a:endParaRPr lang="en-US"/>
        </a:p>
      </dgm:t>
    </dgm:pt>
    <dgm:pt modelId="{248464FD-B2F3-4D2D-8BB6-6259E7095A79}" type="sibTrans" cxnId="{7C8D4A43-3BE7-4170-89D8-1753810C03A3}">
      <dgm:prSet/>
      <dgm:spPr/>
      <dgm:t>
        <a:bodyPr/>
        <a:lstStyle/>
        <a:p>
          <a:endParaRPr lang="en-US"/>
        </a:p>
      </dgm:t>
    </dgm:pt>
    <dgm:pt modelId="{ED7F6BF6-698A-4ECD-8534-DFACDB819274}" type="pres">
      <dgm:prSet presAssocID="{74F6A9EE-9E52-4E56-941E-DAF763FE09D3}" presName="root" presStyleCnt="0">
        <dgm:presLayoutVars>
          <dgm:dir/>
          <dgm:resizeHandles val="exact"/>
        </dgm:presLayoutVars>
      </dgm:prSet>
      <dgm:spPr/>
    </dgm:pt>
    <dgm:pt modelId="{EFCB0E88-627E-4219-BCE5-33B463834699}" type="pres">
      <dgm:prSet presAssocID="{5511514B-834D-440A-8E63-30C928746B4A}" presName="compNode" presStyleCnt="0"/>
      <dgm:spPr/>
    </dgm:pt>
    <dgm:pt modelId="{E4F6FFDF-5D9A-428F-898A-66F95796ABF3}" type="pres">
      <dgm:prSet presAssocID="{5511514B-834D-440A-8E63-30C928746B4A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97047C81-0370-40D2-968F-540E2EE4DB9F}" type="pres">
      <dgm:prSet presAssocID="{5511514B-834D-440A-8E63-30C928746B4A}" presName="spaceRect" presStyleCnt="0"/>
      <dgm:spPr/>
    </dgm:pt>
    <dgm:pt modelId="{C7A8105E-8EBE-49D9-8F9A-ABD947E2EB19}" type="pres">
      <dgm:prSet presAssocID="{5511514B-834D-440A-8E63-30C928746B4A}" presName="textRect" presStyleLbl="revTx" presStyleIdx="0" presStyleCnt="7">
        <dgm:presLayoutVars>
          <dgm:chMax val="1"/>
          <dgm:chPref val="1"/>
        </dgm:presLayoutVars>
      </dgm:prSet>
      <dgm:spPr/>
    </dgm:pt>
    <dgm:pt modelId="{355649EC-65ED-4344-973D-6838E0D63D0E}" type="pres">
      <dgm:prSet presAssocID="{80F2EF72-F0DB-4711-9CA2-2E84E211E973}" presName="sibTrans" presStyleCnt="0"/>
      <dgm:spPr/>
    </dgm:pt>
    <dgm:pt modelId="{55322B10-6984-4D65-AFE0-4F77F2E577AC}" type="pres">
      <dgm:prSet presAssocID="{E1B07373-E16A-46C5-B610-7FC6FFCB47A0}" presName="compNode" presStyleCnt="0"/>
      <dgm:spPr/>
    </dgm:pt>
    <dgm:pt modelId="{E4049EB9-E65D-46A2-B6BA-31A52E8D7DD7}" type="pres">
      <dgm:prSet presAssocID="{E1B07373-E16A-46C5-B610-7FC6FFCB47A0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D40DF61-15B7-47A1-8304-23C85EA2B600}" type="pres">
      <dgm:prSet presAssocID="{E1B07373-E16A-46C5-B610-7FC6FFCB47A0}" presName="spaceRect" presStyleCnt="0"/>
      <dgm:spPr/>
    </dgm:pt>
    <dgm:pt modelId="{B13FC458-6E55-4665-A9D2-69125A01BE3C}" type="pres">
      <dgm:prSet presAssocID="{E1B07373-E16A-46C5-B610-7FC6FFCB47A0}" presName="textRect" presStyleLbl="revTx" presStyleIdx="1" presStyleCnt="7">
        <dgm:presLayoutVars>
          <dgm:chMax val="1"/>
          <dgm:chPref val="1"/>
        </dgm:presLayoutVars>
      </dgm:prSet>
      <dgm:spPr/>
    </dgm:pt>
    <dgm:pt modelId="{5E8DA168-A2A0-4B36-A2A9-4E8AD122F7AF}" type="pres">
      <dgm:prSet presAssocID="{1C012121-CAD7-4BD7-A956-366C70DF7C6C}" presName="sibTrans" presStyleCnt="0"/>
      <dgm:spPr/>
    </dgm:pt>
    <dgm:pt modelId="{6F305F77-79C5-4E13-84A4-E1CD7A95B82E}" type="pres">
      <dgm:prSet presAssocID="{90E15CCB-3C29-4BBA-8B65-25C06FC99F4A}" presName="compNode" presStyleCnt="0"/>
      <dgm:spPr/>
    </dgm:pt>
    <dgm:pt modelId="{BED7358B-0C4A-4590-AAD6-38CFF8C31920}" type="pres">
      <dgm:prSet presAssocID="{90E15CCB-3C29-4BBA-8B65-25C06FC99F4A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DFFC10F-CE10-46B2-BE80-9EF4581A28B5}" type="pres">
      <dgm:prSet presAssocID="{90E15CCB-3C29-4BBA-8B65-25C06FC99F4A}" presName="spaceRect" presStyleCnt="0"/>
      <dgm:spPr/>
    </dgm:pt>
    <dgm:pt modelId="{C83137EF-2498-446E-A5FF-D8C23E99A076}" type="pres">
      <dgm:prSet presAssocID="{90E15CCB-3C29-4BBA-8B65-25C06FC99F4A}" presName="textRect" presStyleLbl="revTx" presStyleIdx="2" presStyleCnt="7">
        <dgm:presLayoutVars>
          <dgm:chMax val="1"/>
          <dgm:chPref val="1"/>
        </dgm:presLayoutVars>
      </dgm:prSet>
      <dgm:spPr/>
    </dgm:pt>
    <dgm:pt modelId="{E34B07D4-CC62-4ED2-8EFB-1123A5375D9E}" type="pres">
      <dgm:prSet presAssocID="{00E735D6-C21F-4127-BBB9-964B3676523B}" presName="sibTrans" presStyleCnt="0"/>
      <dgm:spPr/>
    </dgm:pt>
    <dgm:pt modelId="{842D8C5B-A98C-46CB-813C-F1DF35FF607A}" type="pres">
      <dgm:prSet presAssocID="{E23BD5A9-619A-4E44-8B69-05081ACEEBB4}" presName="compNode" presStyleCnt="0"/>
      <dgm:spPr/>
    </dgm:pt>
    <dgm:pt modelId="{01E4CC46-405B-4C49-B4EA-FD2C68153ABB}" type="pres">
      <dgm:prSet presAssocID="{E23BD5A9-619A-4E44-8B69-05081ACEEBB4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6C8A978C-4354-4794-9943-B64CDBB5C794}" type="pres">
      <dgm:prSet presAssocID="{E23BD5A9-619A-4E44-8B69-05081ACEEBB4}" presName="spaceRect" presStyleCnt="0"/>
      <dgm:spPr/>
    </dgm:pt>
    <dgm:pt modelId="{E3BDF55B-8196-44A5-9B73-7146BAE02FCA}" type="pres">
      <dgm:prSet presAssocID="{E23BD5A9-619A-4E44-8B69-05081ACEEBB4}" presName="textRect" presStyleLbl="revTx" presStyleIdx="3" presStyleCnt="7">
        <dgm:presLayoutVars>
          <dgm:chMax val="1"/>
          <dgm:chPref val="1"/>
        </dgm:presLayoutVars>
      </dgm:prSet>
      <dgm:spPr/>
    </dgm:pt>
    <dgm:pt modelId="{417805B0-D8E0-4143-A75D-109D69DA45AB}" type="pres">
      <dgm:prSet presAssocID="{CDBE2086-F2BF-4F1C-A3E7-EC7D38799A53}" presName="sibTrans" presStyleCnt="0"/>
      <dgm:spPr/>
    </dgm:pt>
    <dgm:pt modelId="{990BFB10-0CF8-4E6B-AB2C-C10E7233CACC}" type="pres">
      <dgm:prSet presAssocID="{F1217456-F6D1-41EB-82A9-DE6A938DFE82}" presName="compNode" presStyleCnt="0"/>
      <dgm:spPr/>
    </dgm:pt>
    <dgm:pt modelId="{9B622084-1F8A-47D5-9C82-375DB6F025AF}" type="pres">
      <dgm:prSet presAssocID="{F1217456-F6D1-41EB-82A9-DE6A938DFE82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A9D05E00-C014-4C96-8C93-7D39DEA76796}" type="pres">
      <dgm:prSet presAssocID="{F1217456-F6D1-41EB-82A9-DE6A938DFE82}" presName="spaceRect" presStyleCnt="0"/>
      <dgm:spPr/>
    </dgm:pt>
    <dgm:pt modelId="{AA3639A4-3EED-43A8-AB16-7D886E3E74E1}" type="pres">
      <dgm:prSet presAssocID="{F1217456-F6D1-41EB-82A9-DE6A938DFE82}" presName="textRect" presStyleLbl="revTx" presStyleIdx="4" presStyleCnt="7">
        <dgm:presLayoutVars>
          <dgm:chMax val="1"/>
          <dgm:chPref val="1"/>
        </dgm:presLayoutVars>
      </dgm:prSet>
      <dgm:spPr/>
    </dgm:pt>
    <dgm:pt modelId="{1B758458-9A8E-406A-AB7D-7165FA4A1498}" type="pres">
      <dgm:prSet presAssocID="{0918F993-246D-42E3-85B7-7CF9E4768B48}" presName="sibTrans" presStyleCnt="0"/>
      <dgm:spPr/>
    </dgm:pt>
    <dgm:pt modelId="{6A0D0320-8293-48DE-8EE6-E5BFE64FCD49}" type="pres">
      <dgm:prSet presAssocID="{85A8A46B-EE9A-4A4D-8925-2656FA68C2B0}" presName="compNode" presStyleCnt="0"/>
      <dgm:spPr/>
    </dgm:pt>
    <dgm:pt modelId="{619DC593-DC7C-4031-9BB4-1A8F5188775C}" type="pres">
      <dgm:prSet presAssocID="{85A8A46B-EE9A-4A4D-8925-2656FA68C2B0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6899D911-D9D1-4187-9464-E2094AEA3F69}" type="pres">
      <dgm:prSet presAssocID="{85A8A46B-EE9A-4A4D-8925-2656FA68C2B0}" presName="spaceRect" presStyleCnt="0"/>
      <dgm:spPr/>
    </dgm:pt>
    <dgm:pt modelId="{19E80A4D-445F-4109-A9E5-4C69CA46D52F}" type="pres">
      <dgm:prSet presAssocID="{85A8A46B-EE9A-4A4D-8925-2656FA68C2B0}" presName="textRect" presStyleLbl="revTx" presStyleIdx="5" presStyleCnt="7">
        <dgm:presLayoutVars>
          <dgm:chMax val="1"/>
          <dgm:chPref val="1"/>
        </dgm:presLayoutVars>
      </dgm:prSet>
      <dgm:spPr/>
    </dgm:pt>
    <dgm:pt modelId="{A7448C7C-A841-4C7D-B1DD-23D8BF5956A7}" type="pres">
      <dgm:prSet presAssocID="{4F3BADCD-ADF7-49D8-AF31-9FC4E8606868}" presName="sibTrans" presStyleCnt="0"/>
      <dgm:spPr/>
    </dgm:pt>
    <dgm:pt modelId="{F2A8BA92-BC5E-4C3C-AD1D-C6B053F357DA}" type="pres">
      <dgm:prSet presAssocID="{3BCF54C6-8F1C-4C55-92DF-4CEE9166CC6B}" presName="compNode" presStyleCnt="0"/>
      <dgm:spPr/>
    </dgm:pt>
    <dgm:pt modelId="{1D3413B3-CC80-4623-A7E3-B10EC60103D2}" type="pres">
      <dgm:prSet presAssocID="{3BCF54C6-8F1C-4C55-92DF-4CEE9166CC6B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22D7A9C5-897B-4D31-AB22-4991FED10364}" type="pres">
      <dgm:prSet presAssocID="{3BCF54C6-8F1C-4C55-92DF-4CEE9166CC6B}" presName="spaceRect" presStyleCnt="0"/>
      <dgm:spPr/>
    </dgm:pt>
    <dgm:pt modelId="{D55047F0-0804-408A-A722-F8DC6EC03F6A}" type="pres">
      <dgm:prSet presAssocID="{3BCF54C6-8F1C-4C55-92DF-4CEE9166CC6B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2B586500-BBEF-4760-8823-DB7B8647E005}" type="presOf" srcId="{85A8A46B-EE9A-4A4D-8925-2656FA68C2B0}" destId="{19E80A4D-445F-4109-A9E5-4C69CA46D52F}" srcOrd="0" destOrd="0" presId="urn:microsoft.com/office/officeart/2018/2/layout/IconLabelList"/>
    <dgm:cxn modelId="{91B7FD1B-10FC-4567-853D-FEDFFF21C9A2}" type="presOf" srcId="{E23BD5A9-619A-4E44-8B69-05081ACEEBB4}" destId="{E3BDF55B-8196-44A5-9B73-7146BAE02FCA}" srcOrd="0" destOrd="0" presId="urn:microsoft.com/office/officeart/2018/2/layout/IconLabelList"/>
    <dgm:cxn modelId="{E151841F-6129-4C87-86F0-4C1E6AFF0427}" srcId="{74F6A9EE-9E52-4E56-941E-DAF763FE09D3}" destId="{90E15CCB-3C29-4BBA-8B65-25C06FC99F4A}" srcOrd="2" destOrd="0" parTransId="{DABEB730-144E-42EC-89D7-F8D5F6DCDC58}" sibTransId="{00E735D6-C21F-4127-BBB9-964B3676523B}"/>
    <dgm:cxn modelId="{DDB6F525-4769-4EB4-9074-3686C133096F}" type="presOf" srcId="{74F6A9EE-9E52-4E56-941E-DAF763FE09D3}" destId="{ED7F6BF6-698A-4ECD-8534-DFACDB819274}" srcOrd="0" destOrd="0" presId="urn:microsoft.com/office/officeart/2018/2/layout/IconLabelList"/>
    <dgm:cxn modelId="{92AA0433-2E3F-45F0-9822-02A90B470AAE}" type="presOf" srcId="{F1217456-F6D1-41EB-82A9-DE6A938DFE82}" destId="{AA3639A4-3EED-43A8-AB16-7D886E3E74E1}" srcOrd="0" destOrd="0" presId="urn:microsoft.com/office/officeart/2018/2/layout/IconLabelList"/>
    <dgm:cxn modelId="{A06C805C-7B4D-42A7-AE71-08A510435160}" srcId="{74F6A9EE-9E52-4E56-941E-DAF763FE09D3}" destId="{F1217456-F6D1-41EB-82A9-DE6A938DFE82}" srcOrd="4" destOrd="0" parTransId="{FE145FD9-21F1-4620-A632-F21562326BEC}" sibTransId="{0918F993-246D-42E3-85B7-7CF9E4768B48}"/>
    <dgm:cxn modelId="{7C8D4A43-3BE7-4170-89D8-1753810C03A3}" srcId="{74F6A9EE-9E52-4E56-941E-DAF763FE09D3}" destId="{3BCF54C6-8F1C-4C55-92DF-4CEE9166CC6B}" srcOrd="6" destOrd="0" parTransId="{6B66D6F5-C359-4AF1-91AC-1DD340B88516}" sibTransId="{248464FD-B2F3-4D2D-8BB6-6259E7095A79}"/>
    <dgm:cxn modelId="{177E4665-9C5D-43C2-B01E-677739ECF5A4}" srcId="{74F6A9EE-9E52-4E56-941E-DAF763FE09D3}" destId="{5511514B-834D-440A-8E63-30C928746B4A}" srcOrd="0" destOrd="0" parTransId="{ECE6CA70-D5A3-44C4-A72B-AA95167C63E2}" sibTransId="{80F2EF72-F0DB-4711-9CA2-2E84E211E973}"/>
    <dgm:cxn modelId="{493F6E4D-06DB-4C53-8475-EEB59EEC6086}" srcId="{74F6A9EE-9E52-4E56-941E-DAF763FE09D3}" destId="{E1B07373-E16A-46C5-B610-7FC6FFCB47A0}" srcOrd="1" destOrd="0" parTransId="{A4C826B5-7AD7-4994-9800-B3AAC5EB535F}" sibTransId="{1C012121-CAD7-4BD7-A956-366C70DF7C6C}"/>
    <dgm:cxn modelId="{2317947A-EE78-41DD-A750-E9635AD2B0E7}" type="presOf" srcId="{90E15CCB-3C29-4BBA-8B65-25C06FC99F4A}" destId="{C83137EF-2498-446E-A5FF-D8C23E99A076}" srcOrd="0" destOrd="0" presId="urn:microsoft.com/office/officeart/2018/2/layout/IconLabelList"/>
    <dgm:cxn modelId="{A090A28D-5EB9-44BB-A00F-5C4ED6C7F19E}" type="presOf" srcId="{3BCF54C6-8F1C-4C55-92DF-4CEE9166CC6B}" destId="{D55047F0-0804-408A-A722-F8DC6EC03F6A}" srcOrd="0" destOrd="0" presId="urn:microsoft.com/office/officeart/2018/2/layout/IconLabelList"/>
    <dgm:cxn modelId="{B0FF13A6-F22C-46C0-9B19-3AE8BF0EB45E}" srcId="{74F6A9EE-9E52-4E56-941E-DAF763FE09D3}" destId="{E23BD5A9-619A-4E44-8B69-05081ACEEBB4}" srcOrd="3" destOrd="0" parTransId="{513899E9-2414-49DF-B008-5D3228898991}" sibTransId="{CDBE2086-F2BF-4F1C-A3E7-EC7D38799A53}"/>
    <dgm:cxn modelId="{8397B7BE-9767-4100-96B0-5B094E423B3D}" type="presOf" srcId="{E1B07373-E16A-46C5-B610-7FC6FFCB47A0}" destId="{B13FC458-6E55-4665-A9D2-69125A01BE3C}" srcOrd="0" destOrd="0" presId="urn:microsoft.com/office/officeart/2018/2/layout/IconLabelList"/>
    <dgm:cxn modelId="{C58F26DB-BF5D-47F9-BA42-78702C214386}" srcId="{74F6A9EE-9E52-4E56-941E-DAF763FE09D3}" destId="{85A8A46B-EE9A-4A4D-8925-2656FA68C2B0}" srcOrd="5" destOrd="0" parTransId="{B1640321-3EA3-4B57-AD90-9760F594E8C6}" sibTransId="{4F3BADCD-ADF7-49D8-AF31-9FC4E8606868}"/>
    <dgm:cxn modelId="{41BC83DB-5CE2-4CD7-BE52-2920778E5BDB}" type="presOf" srcId="{5511514B-834D-440A-8E63-30C928746B4A}" destId="{C7A8105E-8EBE-49D9-8F9A-ABD947E2EB19}" srcOrd="0" destOrd="0" presId="urn:microsoft.com/office/officeart/2018/2/layout/IconLabelList"/>
    <dgm:cxn modelId="{21227715-13C0-4413-87C2-7C1830C9884B}" type="presParOf" srcId="{ED7F6BF6-698A-4ECD-8534-DFACDB819274}" destId="{EFCB0E88-627E-4219-BCE5-33B463834699}" srcOrd="0" destOrd="0" presId="urn:microsoft.com/office/officeart/2018/2/layout/IconLabelList"/>
    <dgm:cxn modelId="{47422000-EC06-40FA-8896-44A395399DAB}" type="presParOf" srcId="{EFCB0E88-627E-4219-BCE5-33B463834699}" destId="{E4F6FFDF-5D9A-428F-898A-66F95796ABF3}" srcOrd="0" destOrd="0" presId="urn:microsoft.com/office/officeart/2018/2/layout/IconLabelList"/>
    <dgm:cxn modelId="{FF6F0C8C-72BD-4A77-B0BB-FD9AE08DC57B}" type="presParOf" srcId="{EFCB0E88-627E-4219-BCE5-33B463834699}" destId="{97047C81-0370-40D2-968F-540E2EE4DB9F}" srcOrd="1" destOrd="0" presId="urn:microsoft.com/office/officeart/2018/2/layout/IconLabelList"/>
    <dgm:cxn modelId="{69A6C36B-5EF3-4D2E-B0CD-D133EEA1F5E4}" type="presParOf" srcId="{EFCB0E88-627E-4219-BCE5-33B463834699}" destId="{C7A8105E-8EBE-49D9-8F9A-ABD947E2EB19}" srcOrd="2" destOrd="0" presId="urn:microsoft.com/office/officeart/2018/2/layout/IconLabelList"/>
    <dgm:cxn modelId="{72DCC31C-CC1A-4897-B837-DE2B655537C6}" type="presParOf" srcId="{ED7F6BF6-698A-4ECD-8534-DFACDB819274}" destId="{355649EC-65ED-4344-973D-6838E0D63D0E}" srcOrd="1" destOrd="0" presId="urn:microsoft.com/office/officeart/2018/2/layout/IconLabelList"/>
    <dgm:cxn modelId="{D1105CB2-70E0-4526-9015-7CA5F84F0AA6}" type="presParOf" srcId="{ED7F6BF6-698A-4ECD-8534-DFACDB819274}" destId="{55322B10-6984-4D65-AFE0-4F77F2E577AC}" srcOrd="2" destOrd="0" presId="urn:microsoft.com/office/officeart/2018/2/layout/IconLabelList"/>
    <dgm:cxn modelId="{92BD9674-6B9A-4FB0-8836-B2CC56951EAF}" type="presParOf" srcId="{55322B10-6984-4D65-AFE0-4F77F2E577AC}" destId="{E4049EB9-E65D-46A2-B6BA-31A52E8D7DD7}" srcOrd="0" destOrd="0" presId="urn:microsoft.com/office/officeart/2018/2/layout/IconLabelList"/>
    <dgm:cxn modelId="{BA41C386-329F-4B7F-8F7C-93A43C00A8A3}" type="presParOf" srcId="{55322B10-6984-4D65-AFE0-4F77F2E577AC}" destId="{DD40DF61-15B7-47A1-8304-23C85EA2B600}" srcOrd="1" destOrd="0" presId="urn:microsoft.com/office/officeart/2018/2/layout/IconLabelList"/>
    <dgm:cxn modelId="{B5B10B50-1C4E-4B44-B70F-8C5A590080D7}" type="presParOf" srcId="{55322B10-6984-4D65-AFE0-4F77F2E577AC}" destId="{B13FC458-6E55-4665-A9D2-69125A01BE3C}" srcOrd="2" destOrd="0" presId="urn:microsoft.com/office/officeart/2018/2/layout/IconLabelList"/>
    <dgm:cxn modelId="{F80BEEC8-08C7-4860-8D7C-E357252D96DA}" type="presParOf" srcId="{ED7F6BF6-698A-4ECD-8534-DFACDB819274}" destId="{5E8DA168-A2A0-4B36-A2A9-4E8AD122F7AF}" srcOrd="3" destOrd="0" presId="urn:microsoft.com/office/officeart/2018/2/layout/IconLabelList"/>
    <dgm:cxn modelId="{1E52B173-7F97-43FB-ACE1-F1E555CF0F71}" type="presParOf" srcId="{ED7F6BF6-698A-4ECD-8534-DFACDB819274}" destId="{6F305F77-79C5-4E13-84A4-E1CD7A95B82E}" srcOrd="4" destOrd="0" presId="urn:microsoft.com/office/officeart/2018/2/layout/IconLabelList"/>
    <dgm:cxn modelId="{89FEAB0C-203F-44B4-BE66-3134337F8E24}" type="presParOf" srcId="{6F305F77-79C5-4E13-84A4-E1CD7A95B82E}" destId="{BED7358B-0C4A-4590-AAD6-38CFF8C31920}" srcOrd="0" destOrd="0" presId="urn:microsoft.com/office/officeart/2018/2/layout/IconLabelList"/>
    <dgm:cxn modelId="{6E89E697-FEC4-4606-8A75-6E9EDE4BE6E6}" type="presParOf" srcId="{6F305F77-79C5-4E13-84A4-E1CD7A95B82E}" destId="{CDFFC10F-CE10-46B2-BE80-9EF4581A28B5}" srcOrd="1" destOrd="0" presId="urn:microsoft.com/office/officeart/2018/2/layout/IconLabelList"/>
    <dgm:cxn modelId="{FD87EEA3-43C2-4B1A-8677-15847FFC1B3F}" type="presParOf" srcId="{6F305F77-79C5-4E13-84A4-E1CD7A95B82E}" destId="{C83137EF-2498-446E-A5FF-D8C23E99A076}" srcOrd="2" destOrd="0" presId="urn:microsoft.com/office/officeart/2018/2/layout/IconLabelList"/>
    <dgm:cxn modelId="{972A0E1E-35B2-47DF-B135-7559FD088CEC}" type="presParOf" srcId="{ED7F6BF6-698A-4ECD-8534-DFACDB819274}" destId="{E34B07D4-CC62-4ED2-8EFB-1123A5375D9E}" srcOrd="5" destOrd="0" presId="urn:microsoft.com/office/officeart/2018/2/layout/IconLabelList"/>
    <dgm:cxn modelId="{FD09D66F-0BF8-4FB1-85A6-B19DE9C0C760}" type="presParOf" srcId="{ED7F6BF6-698A-4ECD-8534-DFACDB819274}" destId="{842D8C5B-A98C-46CB-813C-F1DF35FF607A}" srcOrd="6" destOrd="0" presId="urn:microsoft.com/office/officeart/2018/2/layout/IconLabelList"/>
    <dgm:cxn modelId="{2644055C-D6B4-41E7-ABFD-F5ADA4CAFD62}" type="presParOf" srcId="{842D8C5B-A98C-46CB-813C-F1DF35FF607A}" destId="{01E4CC46-405B-4C49-B4EA-FD2C68153ABB}" srcOrd="0" destOrd="0" presId="urn:microsoft.com/office/officeart/2018/2/layout/IconLabelList"/>
    <dgm:cxn modelId="{867DFC59-F678-441D-9A74-0ECF199109AD}" type="presParOf" srcId="{842D8C5B-A98C-46CB-813C-F1DF35FF607A}" destId="{6C8A978C-4354-4794-9943-B64CDBB5C794}" srcOrd="1" destOrd="0" presId="urn:microsoft.com/office/officeart/2018/2/layout/IconLabelList"/>
    <dgm:cxn modelId="{310FE5BB-8DE4-401B-AF2D-FBC3379B73BE}" type="presParOf" srcId="{842D8C5B-A98C-46CB-813C-F1DF35FF607A}" destId="{E3BDF55B-8196-44A5-9B73-7146BAE02FCA}" srcOrd="2" destOrd="0" presId="urn:microsoft.com/office/officeart/2018/2/layout/IconLabelList"/>
    <dgm:cxn modelId="{0AB67B11-D50D-4CB5-B4AB-2D41AB044EB9}" type="presParOf" srcId="{ED7F6BF6-698A-4ECD-8534-DFACDB819274}" destId="{417805B0-D8E0-4143-A75D-109D69DA45AB}" srcOrd="7" destOrd="0" presId="urn:microsoft.com/office/officeart/2018/2/layout/IconLabelList"/>
    <dgm:cxn modelId="{67A9ED60-8EED-44D1-8DD1-A0CFEB4E7E5A}" type="presParOf" srcId="{ED7F6BF6-698A-4ECD-8534-DFACDB819274}" destId="{990BFB10-0CF8-4E6B-AB2C-C10E7233CACC}" srcOrd="8" destOrd="0" presId="urn:microsoft.com/office/officeart/2018/2/layout/IconLabelList"/>
    <dgm:cxn modelId="{E7ABE693-8FB8-4FD4-828D-EC67FA691271}" type="presParOf" srcId="{990BFB10-0CF8-4E6B-AB2C-C10E7233CACC}" destId="{9B622084-1F8A-47D5-9C82-375DB6F025AF}" srcOrd="0" destOrd="0" presId="urn:microsoft.com/office/officeart/2018/2/layout/IconLabelList"/>
    <dgm:cxn modelId="{ACE01966-9732-4CB8-BF4C-B7183111C5E1}" type="presParOf" srcId="{990BFB10-0CF8-4E6B-AB2C-C10E7233CACC}" destId="{A9D05E00-C014-4C96-8C93-7D39DEA76796}" srcOrd="1" destOrd="0" presId="urn:microsoft.com/office/officeart/2018/2/layout/IconLabelList"/>
    <dgm:cxn modelId="{D25DBA1B-B3A0-49EC-A6DB-945B4049AC09}" type="presParOf" srcId="{990BFB10-0CF8-4E6B-AB2C-C10E7233CACC}" destId="{AA3639A4-3EED-43A8-AB16-7D886E3E74E1}" srcOrd="2" destOrd="0" presId="urn:microsoft.com/office/officeart/2018/2/layout/IconLabelList"/>
    <dgm:cxn modelId="{75031E11-C593-47E9-BE21-3B6D3A76D906}" type="presParOf" srcId="{ED7F6BF6-698A-4ECD-8534-DFACDB819274}" destId="{1B758458-9A8E-406A-AB7D-7165FA4A1498}" srcOrd="9" destOrd="0" presId="urn:microsoft.com/office/officeart/2018/2/layout/IconLabelList"/>
    <dgm:cxn modelId="{6E1A4BAF-B542-4D49-803A-1CA409EB0909}" type="presParOf" srcId="{ED7F6BF6-698A-4ECD-8534-DFACDB819274}" destId="{6A0D0320-8293-48DE-8EE6-E5BFE64FCD49}" srcOrd="10" destOrd="0" presId="urn:microsoft.com/office/officeart/2018/2/layout/IconLabelList"/>
    <dgm:cxn modelId="{83A9A6F6-CC16-48C2-99A3-83660ABA182D}" type="presParOf" srcId="{6A0D0320-8293-48DE-8EE6-E5BFE64FCD49}" destId="{619DC593-DC7C-4031-9BB4-1A8F5188775C}" srcOrd="0" destOrd="0" presId="urn:microsoft.com/office/officeart/2018/2/layout/IconLabelList"/>
    <dgm:cxn modelId="{8167E488-76CC-44FF-92F0-F52942751CFA}" type="presParOf" srcId="{6A0D0320-8293-48DE-8EE6-E5BFE64FCD49}" destId="{6899D911-D9D1-4187-9464-E2094AEA3F69}" srcOrd="1" destOrd="0" presId="urn:microsoft.com/office/officeart/2018/2/layout/IconLabelList"/>
    <dgm:cxn modelId="{35777129-9E8B-48AF-AFE1-8051D351F74E}" type="presParOf" srcId="{6A0D0320-8293-48DE-8EE6-E5BFE64FCD49}" destId="{19E80A4D-445F-4109-A9E5-4C69CA46D52F}" srcOrd="2" destOrd="0" presId="urn:microsoft.com/office/officeart/2018/2/layout/IconLabelList"/>
    <dgm:cxn modelId="{7FAD279D-870E-4958-BDEC-4F9734F441A2}" type="presParOf" srcId="{ED7F6BF6-698A-4ECD-8534-DFACDB819274}" destId="{A7448C7C-A841-4C7D-B1DD-23D8BF5956A7}" srcOrd="11" destOrd="0" presId="urn:microsoft.com/office/officeart/2018/2/layout/IconLabelList"/>
    <dgm:cxn modelId="{45C495E2-36D7-4A70-90C0-A404D9F10D0B}" type="presParOf" srcId="{ED7F6BF6-698A-4ECD-8534-DFACDB819274}" destId="{F2A8BA92-BC5E-4C3C-AD1D-C6B053F357DA}" srcOrd="12" destOrd="0" presId="urn:microsoft.com/office/officeart/2018/2/layout/IconLabelList"/>
    <dgm:cxn modelId="{C0D3264F-933B-4FAB-AB99-6D2BC6D056A4}" type="presParOf" srcId="{F2A8BA92-BC5E-4C3C-AD1D-C6B053F357DA}" destId="{1D3413B3-CC80-4623-A7E3-B10EC60103D2}" srcOrd="0" destOrd="0" presId="urn:microsoft.com/office/officeart/2018/2/layout/IconLabelList"/>
    <dgm:cxn modelId="{6E8A5B43-DBBB-4EFC-9694-A5869C55DDEE}" type="presParOf" srcId="{F2A8BA92-BC5E-4C3C-AD1D-C6B053F357DA}" destId="{22D7A9C5-897B-4D31-AB22-4991FED10364}" srcOrd="1" destOrd="0" presId="urn:microsoft.com/office/officeart/2018/2/layout/IconLabelList"/>
    <dgm:cxn modelId="{183A23F5-F4C9-4CA3-ABD9-5DF278F0F24D}" type="presParOf" srcId="{F2A8BA92-BC5E-4C3C-AD1D-C6B053F357DA}" destId="{D55047F0-0804-408A-A722-F8DC6EC03F6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D23884-4243-4172-A209-25BCEC42A3A0}">
      <dsp:nvSpPr>
        <dsp:cNvPr id="0" name=""/>
        <dsp:cNvSpPr/>
      </dsp:nvSpPr>
      <dsp:spPr>
        <a:xfrm>
          <a:off x="5134" y="2024384"/>
          <a:ext cx="1591716" cy="955030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accent1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publisher.py</a:t>
          </a:r>
        </a:p>
      </dsp:txBody>
      <dsp:txXfrm>
        <a:off x="33106" y="2052356"/>
        <a:ext cx="1535772" cy="899086"/>
      </dsp:txXfrm>
    </dsp:sp>
    <dsp:sp modelId="{07973961-858F-47A0-A581-A44A03E49DC0}">
      <dsp:nvSpPr>
        <dsp:cNvPr id="0" name=""/>
        <dsp:cNvSpPr/>
      </dsp:nvSpPr>
      <dsp:spPr>
        <a:xfrm rot="20853759">
          <a:off x="1755269" y="2055147"/>
          <a:ext cx="352906" cy="3947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756511" y="2145497"/>
        <a:ext cx="247034" cy="236847"/>
      </dsp:txXfrm>
    </dsp:sp>
    <dsp:sp modelId="{F2617E69-7329-4D8E-B6E6-73DBAD73C3A1}">
      <dsp:nvSpPr>
        <dsp:cNvPr id="0" name=""/>
        <dsp:cNvSpPr/>
      </dsp:nvSpPr>
      <dsp:spPr>
        <a:xfrm>
          <a:off x="2247086" y="1529927"/>
          <a:ext cx="1591716" cy="955030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accent2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15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/</a:t>
          </a:r>
          <a:r>
            <a:rPr lang="en-US" sz="1600" kern="1200" dirty="0" err="1"/>
            <a:t>llama_parser</a:t>
          </a: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/input</a:t>
          </a:r>
        </a:p>
      </dsp:txBody>
      <dsp:txXfrm>
        <a:off x="2275058" y="1557899"/>
        <a:ext cx="1535772" cy="899086"/>
      </dsp:txXfrm>
    </dsp:sp>
    <dsp:sp modelId="{6EF0FAAE-343A-4D43-A611-5F842FF778B0}">
      <dsp:nvSpPr>
        <dsp:cNvPr id="0" name=""/>
        <dsp:cNvSpPr/>
      </dsp:nvSpPr>
      <dsp:spPr>
        <a:xfrm rot="20244477">
          <a:off x="3980863" y="1345383"/>
          <a:ext cx="357712" cy="3947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984980" y="1444945"/>
        <a:ext cx="250398" cy="236847"/>
      </dsp:txXfrm>
    </dsp:sp>
    <dsp:sp modelId="{809F5322-5182-4743-A80D-AB88FD1841C3}">
      <dsp:nvSpPr>
        <dsp:cNvPr id="0" name=""/>
        <dsp:cNvSpPr/>
      </dsp:nvSpPr>
      <dsp:spPr>
        <a:xfrm>
          <a:off x="4461941" y="608333"/>
          <a:ext cx="1591716" cy="955030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accent1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ros-llama.py</a:t>
          </a:r>
          <a:endParaRPr lang="en-US" sz="1600" kern="1200" dirty="0"/>
        </a:p>
      </dsp:txBody>
      <dsp:txXfrm>
        <a:off x="4489913" y="636305"/>
        <a:ext cx="1535772" cy="899086"/>
      </dsp:txXfrm>
    </dsp:sp>
    <dsp:sp modelId="{04CDCA3B-ADC5-42C1-AE48-8A28DE394D14}">
      <dsp:nvSpPr>
        <dsp:cNvPr id="0" name=""/>
        <dsp:cNvSpPr/>
      </dsp:nvSpPr>
      <dsp:spPr>
        <a:xfrm rot="1250838">
          <a:off x="6198070" y="1313919"/>
          <a:ext cx="353879" cy="3947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201545" y="1373977"/>
        <a:ext cx="247715" cy="236847"/>
      </dsp:txXfrm>
    </dsp:sp>
    <dsp:sp modelId="{7F05ED5C-6C81-4FEC-8A36-2977B5E06783}">
      <dsp:nvSpPr>
        <dsp:cNvPr id="0" name=""/>
        <dsp:cNvSpPr/>
      </dsp:nvSpPr>
      <dsp:spPr>
        <a:xfrm>
          <a:off x="6677643" y="1452092"/>
          <a:ext cx="1591716" cy="955030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accent2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15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/</a:t>
          </a:r>
          <a:r>
            <a:rPr lang="en-US" sz="1600" kern="1200" dirty="0" err="1"/>
            <a:t>llama_parser</a:t>
          </a: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/commands</a:t>
          </a:r>
        </a:p>
      </dsp:txBody>
      <dsp:txXfrm>
        <a:off x="6705615" y="1480064"/>
        <a:ext cx="1535772" cy="899086"/>
      </dsp:txXfrm>
    </dsp:sp>
    <dsp:sp modelId="{0525A53D-9D17-42AD-AD5B-DF9247608AD3}">
      <dsp:nvSpPr>
        <dsp:cNvPr id="0" name=""/>
        <dsp:cNvSpPr/>
      </dsp:nvSpPr>
      <dsp:spPr>
        <a:xfrm rot="859500">
          <a:off x="8426184" y="2020868"/>
          <a:ext cx="355220" cy="3947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8427841" y="2086634"/>
        <a:ext cx="248654" cy="236847"/>
      </dsp:txXfrm>
    </dsp:sp>
    <dsp:sp modelId="{6298DFE2-340D-42B0-B4C3-CB12728E9E6B}">
      <dsp:nvSpPr>
        <dsp:cNvPr id="0" name=""/>
        <dsp:cNvSpPr/>
      </dsp:nvSpPr>
      <dsp:spPr>
        <a:xfrm>
          <a:off x="8918748" y="2024384"/>
          <a:ext cx="1591716" cy="955030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accent1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subscriber.py</a:t>
          </a:r>
          <a:endParaRPr lang="en-US" sz="1600" kern="1200" dirty="0"/>
        </a:p>
      </dsp:txBody>
      <dsp:txXfrm>
        <a:off x="8946720" y="2052356"/>
        <a:ext cx="1535772" cy="8990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7BFF44-6C1E-4F1B-A031-FF6DF0C697E6}">
      <dsp:nvSpPr>
        <dsp:cNvPr id="0" name=""/>
        <dsp:cNvSpPr/>
      </dsp:nvSpPr>
      <dsp:spPr>
        <a:xfrm>
          <a:off x="896962" y="0"/>
          <a:ext cx="864333" cy="518599"/>
        </a:xfrm>
        <a:prstGeom prst="rect">
          <a:avLst/>
        </a:prstGeom>
        <a:solidFill>
          <a:schemeClr val="accent1"/>
        </a:solidFill>
        <a:ln w="19050" cap="flat" cmpd="sng" algn="ctr">
          <a:solidFill>
            <a:schemeClr val="accent1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Node</a:t>
          </a:r>
        </a:p>
      </dsp:txBody>
      <dsp:txXfrm>
        <a:off x="896962" y="0"/>
        <a:ext cx="864333" cy="518599"/>
      </dsp:txXfrm>
    </dsp:sp>
    <dsp:sp modelId="{94AC9452-52BE-4FF8-B303-5F558FB45146}">
      <dsp:nvSpPr>
        <dsp:cNvPr id="0" name=""/>
        <dsp:cNvSpPr/>
      </dsp:nvSpPr>
      <dsp:spPr>
        <a:xfrm>
          <a:off x="1862491" y="257"/>
          <a:ext cx="864333" cy="518599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accent2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15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Topic</a:t>
          </a:r>
        </a:p>
      </dsp:txBody>
      <dsp:txXfrm>
        <a:off x="1862491" y="257"/>
        <a:ext cx="864333" cy="5185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4A0DFF-BA99-4D1E-8BD4-B75F79092002}">
      <dsp:nvSpPr>
        <dsp:cNvPr id="0" name=""/>
        <dsp:cNvSpPr/>
      </dsp:nvSpPr>
      <dsp:spPr>
        <a:xfrm>
          <a:off x="5765" y="0"/>
          <a:ext cx="2574556" cy="736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Pick the glass and place it on the kitchen table.</a:t>
          </a:r>
        </a:p>
      </dsp:txBody>
      <dsp:txXfrm>
        <a:off x="27339" y="21574"/>
        <a:ext cx="2531408" cy="693452"/>
      </dsp:txXfrm>
    </dsp:sp>
    <dsp:sp modelId="{42BA6769-9213-4309-BF3D-3C497B7DED1D}">
      <dsp:nvSpPr>
        <dsp:cNvPr id="0" name=""/>
        <dsp:cNvSpPr/>
      </dsp:nvSpPr>
      <dsp:spPr>
        <a:xfrm>
          <a:off x="2845594" y="49054"/>
          <a:ext cx="562376" cy="6384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845594" y="176752"/>
        <a:ext cx="393663" cy="383094"/>
      </dsp:txXfrm>
    </dsp:sp>
    <dsp:sp modelId="{74A038E5-7FC9-4EA5-998D-35A9AA691AED}">
      <dsp:nvSpPr>
        <dsp:cNvPr id="0" name=""/>
        <dsp:cNvSpPr/>
      </dsp:nvSpPr>
      <dsp:spPr>
        <a:xfrm>
          <a:off x="3641410" y="0"/>
          <a:ext cx="2419002" cy="736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LOCAL PROCESSING</a:t>
          </a:r>
        </a:p>
      </dsp:txBody>
      <dsp:txXfrm>
        <a:off x="3662984" y="21574"/>
        <a:ext cx="2375854" cy="693452"/>
      </dsp:txXfrm>
    </dsp:sp>
    <dsp:sp modelId="{414AD527-F8E4-496D-B830-0A3FC3BE535A}">
      <dsp:nvSpPr>
        <dsp:cNvPr id="0" name=""/>
        <dsp:cNvSpPr/>
      </dsp:nvSpPr>
      <dsp:spPr>
        <a:xfrm>
          <a:off x="6310051" y="49054"/>
          <a:ext cx="529235" cy="6384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310051" y="176752"/>
        <a:ext cx="370465" cy="383094"/>
      </dsp:txXfrm>
    </dsp:sp>
    <dsp:sp modelId="{141CD385-DDA4-4B76-B7CA-0CA3A177ED6B}">
      <dsp:nvSpPr>
        <dsp:cNvPr id="0" name=""/>
        <dsp:cNvSpPr/>
      </dsp:nvSpPr>
      <dsp:spPr>
        <a:xfrm>
          <a:off x="7058969" y="0"/>
          <a:ext cx="2574556" cy="736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["pick", "glass", "place", "</a:t>
          </a:r>
          <a:r>
            <a:rPr lang="en-US" sz="1800" kern="1200" dirty="0" err="1"/>
            <a:t>kitchen_table</a:t>
          </a:r>
          <a:r>
            <a:rPr lang="en-US" sz="1800" kern="1200" dirty="0"/>
            <a:t>"]</a:t>
          </a:r>
        </a:p>
      </dsp:txBody>
      <dsp:txXfrm>
        <a:off x="7080543" y="21574"/>
        <a:ext cx="2531408" cy="6934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46E2BB-77A7-448B-9727-AAB340A41F3F}">
      <dsp:nvSpPr>
        <dsp:cNvPr id="0" name=""/>
        <dsp:cNvSpPr/>
      </dsp:nvSpPr>
      <dsp:spPr>
        <a:xfrm>
          <a:off x="0" y="346675"/>
          <a:ext cx="10515600" cy="1918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37388" rIns="816127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CPU </a:t>
          </a:r>
          <a:r>
            <a:rPr lang="ro-RO" sz="2100" kern="1200" dirty="0"/>
            <a:t>–</a:t>
          </a:r>
          <a:r>
            <a:rPr lang="en-US" sz="2100" kern="1200" dirty="0"/>
            <a:t> AMD Ryzen 7 5800H with 8</a:t>
          </a:r>
          <a:r>
            <a:rPr lang="ro-RO" sz="2100" kern="1200" dirty="0"/>
            <a:t> cores, </a:t>
          </a:r>
          <a:r>
            <a:rPr lang="en-US" sz="2100" kern="1200" dirty="0"/>
            <a:t>16</a:t>
          </a:r>
          <a:r>
            <a:rPr lang="ro-RO" sz="2100" kern="1200" dirty="0"/>
            <a:t> threads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o-RO" sz="2100" kern="1200" dirty="0"/>
            <a:t>BLAS, OpenMP</a:t>
          </a:r>
          <a:r>
            <a:rPr lang="en-US" sz="2100" kern="1200" dirty="0"/>
            <a:t> support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o-RO" sz="2100" kern="1200" dirty="0"/>
            <a:t>RAM – 16 GB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NVIDIA RTX 3050 Laptop </a:t>
          </a:r>
          <a:r>
            <a:rPr lang="ro-RO" sz="2100" kern="1200" dirty="0"/>
            <a:t>–</a:t>
          </a:r>
          <a:r>
            <a:rPr lang="en-US" sz="2100" kern="1200" dirty="0"/>
            <a:t> 4GB VRAM</a:t>
          </a:r>
        </a:p>
      </dsp:txBody>
      <dsp:txXfrm>
        <a:off x="0" y="346675"/>
        <a:ext cx="10515600" cy="1918350"/>
      </dsp:txXfrm>
    </dsp:sp>
    <dsp:sp modelId="{22813B36-3B4B-41EF-91FA-B7063450C587}">
      <dsp:nvSpPr>
        <dsp:cNvPr id="0" name=""/>
        <dsp:cNvSpPr/>
      </dsp:nvSpPr>
      <dsp:spPr>
        <a:xfrm>
          <a:off x="525780" y="36715"/>
          <a:ext cx="7360920" cy="6199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Hardware</a:t>
          </a:r>
        </a:p>
      </dsp:txBody>
      <dsp:txXfrm>
        <a:off x="556042" y="66977"/>
        <a:ext cx="7300396" cy="559396"/>
      </dsp:txXfrm>
    </dsp:sp>
    <dsp:sp modelId="{3F9260C3-EEC1-4DE3-9039-BADF2E3A7E33}">
      <dsp:nvSpPr>
        <dsp:cNvPr id="0" name=""/>
        <dsp:cNvSpPr/>
      </dsp:nvSpPr>
      <dsp:spPr>
        <a:xfrm>
          <a:off x="0" y="2688385"/>
          <a:ext cx="10515600" cy="12237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37388" rIns="816127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Ubuntu 24.04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Docker with Ubuntu 20.04 (</a:t>
          </a:r>
          <a:r>
            <a:rPr lang="en-US" sz="2100" kern="1200" dirty="0" err="1"/>
            <a:t>ros:noetic</a:t>
          </a:r>
          <a:r>
            <a:rPr lang="en-US" sz="2100" kern="1200" dirty="0"/>
            <a:t>)</a:t>
          </a:r>
        </a:p>
      </dsp:txBody>
      <dsp:txXfrm>
        <a:off x="0" y="2688385"/>
        <a:ext cx="10515600" cy="1223775"/>
      </dsp:txXfrm>
    </dsp:sp>
    <dsp:sp modelId="{D98A919F-5D55-4F74-8FDD-6323448ACE35}">
      <dsp:nvSpPr>
        <dsp:cNvPr id="0" name=""/>
        <dsp:cNvSpPr/>
      </dsp:nvSpPr>
      <dsp:spPr>
        <a:xfrm>
          <a:off x="525780" y="2378425"/>
          <a:ext cx="7360920" cy="619920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Software</a:t>
          </a:r>
        </a:p>
      </dsp:txBody>
      <dsp:txXfrm>
        <a:off x="556042" y="2408687"/>
        <a:ext cx="7300396" cy="55939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6B0EA-C935-4198-9A30-ED3EBA0F2DAB}">
      <dsp:nvSpPr>
        <dsp:cNvPr id="0" name=""/>
        <dsp:cNvSpPr/>
      </dsp:nvSpPr>
      <dsp:spPr>
        <a:xfrm>
          <a:off x="1020487" y="608153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BDE403-24B9-4880-8E6B-D107BF3A79D7}">
      <dsp:nvSpPr>
        <dsp:cNvPr id="0" name=""/>
        <dsp:cNvSpPr/>
      </dsp:nvSpPr>
      <dsp:spPr>
        <a:xfrm>
          <a:off x="393" y="1841522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 err="1"/>
            <a:t>Dockerfile</a:t>
          </a:r>
          <a:endParaRPr lang="en-US" sz="3000" kern="1200" dirty="0"/>
        </a:p>
      </dsp:txBody>
      <dsp:txXfrm>
        <a:off x="393" y="1841522"/>
        <a:ext cx="3138750" cy="470812"/>
      </dsp:txXfrm>
    </dsp:sp>
    <dsp:sp modelId="{5488B91F-6C72-48A3-880A-D283DF1B1DF7}">
      <dsp:nvSpPr>
        <dsp:cNvPr id="0" name=""/>
        <dsp:cNvSpPr/>
      </dsp:nvSpPr>
      <dsp:spPr>
        <a:xfrm>
          <a:off x="393" y="2375035"/>
          <a:ext cx="3138750" cy="1368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Contains docker image with ROS1</a:t>
          </a:r>
          <a:endParaRPr lang="en-US" sz="1700" kern="1200" dirty="0"/>
        </a:p>
      </dsp:txBody>
      <dsp:txXfrm>
        <a:off x="393" y="2375035"/>
        <a:ext cx="3138750" cy="1368148"/>
      </dsp:txXfrm>
    </dsp:sp>
    <dsp:sp modelId="{A5B1C6F4-6CCF-4FB1-83EE-046769232C3D}">
      <dsp:nvSpPr>
        <dsp:cNvPr id="0" name=""/>
        <dsp:cNvSpPr/>
      </dsp:nvSpPr>
      <dsp:spPr>
        <a:xfrm>
          <a:off x="4708518" y="608153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9D859C-2F99-4513-98F2-4D50DA2D1095}">
      <dsp:nvSpPr>
        <dsp:cNvPr id="0" name=""/>
        <dsp:cNvSpPr/>
      </dsp:nvSpPr>
      <dsp:spPr>
        <a:xfrm>
          <a:off x="3688425" y="1841522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/>
            <a:t>start.sh</a:t>
          </a:r>
        </a:p>
      </dsp:txBody>
      <dsp:txXfrm>
        <a:off x="3688425" y="1841522"/>
        <a:ext cx="3138750" cy="470812"/>
      </dsp:txXfrm>
    </dsp:sp>
    <dsp:sp modelId="{74C539BE-A3FC-4B77-8E04-5853904F2EA2}">
      <dsp:nvSpPr>
        <dsp:cNvPr id="0" name=""/>
        <dsp:cNvSpPr/>
      </dsp:nvSpPr>
      <dsp:spPr>
        <a:xfrm>
          <a:off x="3688425" y="2375035"/>
          <a:ext cx="3138750" cy="1368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Docker build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Compiles ROS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Copy the .py scripts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Start master node</a:t>
          </a:r>
        </a:p>
      </dsp:txBody>
      <dsp:txXfrm>
        <a:off x="3688425" y="2375035"/>
        <a:ext cx="3138750" cy="1368148"/>
      </dsp:txXfrm>
    </dsp:sp>
    <dsp:sp modelId="{21F65685-E20A-4F70-B55A-73A41CB2EC3B}">
      <dsp:nvSpPr>
        <dsp:cNvPr id="0" name=""/>
        <dsp:cNvSpPr/>
      </dsp:nvSpPr>
      <dsp:spPr>
        <a:xfrm>
          <a:off x="8396550" y="608153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C30DFA-5E47-4231-8B78-02C93F58DFD2}">
      <dsp:nvSpPr>
        <dsp:cNvPr id="0" name=""/>
        <dsp:cNvSpPr/>
      </dsp:nvSpPr>
      <dsp:spPr>
        <a:xfrm>
          <a:off x="7376456" y="1841522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/>
            <a:t>terminals.sh</a:t>
          </a:r>
        </a:p>
      </dsp:txBody>
      <dsp:txXfrm>
        <a:off x="7376456" y="1841522"/>
        <a:ext cx="3138750" cy="470812"/>
      </dsp:txXfrm>
    </dsp:sp>
    <dsp:sp modelId="{F00A5AAD-F1CF-412C-BAEB-5B0F329A639D}">
      <dsp:nvSpPr>
        <dsp:cNvPr id="0" name=""/>
        <dsp:cNvSpPr/>
      </dsp:nvSpPr>
      <dsp:spPr>
        <a:xfrm>
          <a:off x="7376456" y="2375035"/>
          <a:ext cx="3138750" cy="1368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Starts LLM node, 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Starts publisher node,</a:t>
          </a: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Starts subscriber node</a:t>
          </a:r>
        </a:p>
      </dsp:txBody>
      <dsp:txXfrm>
        <a:off x="7376456" y="2375035"/>
        <a:ext cx="3138750" cy="13681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B8C0D8-0BEB-4122-811D-DDF66A4D13DF}">
      <dsp:nvSpPr>
        <dsp:cNvPr id="0" name=""/>
        <dsp:cNvSpPr/>
      </dsp:nvSpPr>
      <dsp:spPr>
        <a:xfrm>
          <a:off x="5134" y="442410"/>
          <a:ext cx="1750888" cy="87544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Format </a:t>
          </a:r>
        </a:p>
      </dsp:txBody>
      <dsp:txXfrm>
        <a:off x="30775" y="468051"/>
        <a:ext cx="1699606" cy="824162"/>
      </dsp:txXfrm>
    </dsp:sp>
    <dsp:sp modelId="{67949F1C-96E3-47E1-B560-264E937BE011}">
      <dsp:nvSpPr>
        <dsp:cNvPr id="0" name=""/>
        <dsp:cNvSpPr/>
      </dsp:nvSpPr>
      <dsp:spPr>
        <a:xfrm>
          <a:off x="180223" y="1317854"/>
          <a:ext cx="175088" cy="6565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6583"/>
              </a:lnTo>
              <a:lnTo>
                <a:pt x="175088" y="656583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3FF9DC-E4E7-400C-A663-8C5F6E0CA075}">
      <dsp:nvSpPr>
        <dsp:cNvPr id="0" name=""/>
        <dsp:cNvSpPr/>
      </dsp:nvSpPr>
      <dsp:spPr>
        <a:xfrm>
          <a:off x="355312" y="1536715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GGUF</a:t>
          </a:r>
        </a:p>
      </dsp:txBody>
      <dsp:txXfrm>
        <a:off x="380953" y="1562356"/>
        <a:ext cx="1349428" cy="824162"/>
      </dsp:txXfrm>
    </dsp:sp>
    <dsp:sp modelId="{5E19B53F-EA84-4272-BBB4-09C36FFE32E4}">
      <dsp:nvSpPr>
        <dsp:cNvPr id="0" name=""/>
        <dsp:cNvSpPr/>
      </dsp:nvSpPr>
      <dsp:spPr>
        <a:xfrm>
          <a:off x="180223" y="1317854"/>
          <a:ext cx="175088" cy="17508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0888"/>
              </a:lnTo>
              <a:lnTo>
                <a:pt x="175088" y="1750888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B231BD-6FD2-45E3-9020-E31EEF70223D}">
      <dsp:nvSpPr>
        <dsp:cNvPr id="0" name=""/>
        <dsp:cNvSpPr/>
      </dsp:nvSpPr>
      <dsp:spPr>
        <a:xfrm>
          <a:off x="355312" y="2631021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1519019"/>
              <a:satOff val="-103"/>
              <a:lumOff val="2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28</a:t>
          </a:r>
          <a:r>
            <a:rPr lang="ro-RO" sz="1600" kern="1200" dirty="0"/>
            <a:t> layers</a:t>
          </a:r>
          <a:endParaRPr lang="en-US" sz="1600" kern="1200" dirty="0"/>
        </a:p>
      </dsp:txBody>
      <dsp:txXfrm>
        <a:off x="380953" y="2656662"/>
        <a:ext cx="1349428" cy="824162"/>
      </dsp:txXfrm>
    </dsp:sp>
    <dsp:sp modelId="{F4488D0C-16F0-4FEA-B2FA-7B4FB93301A1}">
      <dsp:nvSpPr>
        <dsp:cNvPr id="0" name=""/>
        <dsp:cNvSpPr/>
      </dsp:nvSpPr>
      <dsp:spPr>
        <a:xfrm>
          <a:off x="2193745" y="442410"/>
          <a:ext cx="1750888" cy="875444"/>
        </a:xfrm>
        <a:prstGeom prst="roundRect">
          <a:avLst>
            <a:gd name="adj" fmla="val 10000"/>
          </a:avLst>
        </a:prstGeom>
        <a:solidFill>
          <a:schemeClr val="accent5">
            <a:hueOff val="-3038037"/>
            <a:satOff val="-207"/>
            <a:lumOff val="49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/>
            <a:t>Quantization</a:t>
          </a:r>
        </a:p>
      </dsp:txBody>
      <dsp:txXfrm>
        <a:off x="2219386" y="468051"/>
        <a:ext cx="1699606" cy="824162"/>
      </dsp:txXfrm>
    </dsp:sp>
    <dsp:sp modelId="{E55CEB5D-1D6A-49CD-88F4-8671F2B6BF44}">
      <dsp:nvSpPr>
        <dsp:cNvPr id="0" name=""/>
        <dsp:cNvSpPr/>
      </dsp:nvSpPr>
      <dsp:spPr>
        <a:xfrm>
          <a:off x="2368834" y="1317854"/>
          <a:ext cx="175088" cy="6565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6583"/>
              </a:lnTo>
              <a:lnTo>
                <a:pt x="175088" y="656583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24DC5E-450F-44AA-A7E3-151646676358}">
      <dsp:nvSpPr>
        <dsp:cNvPr id="0" name=""/>
        <dsp:cNvSpPr/>
      </dsp:nvSpPr>
      <dsp:spPr>
        <a:xfrm>
          <a:off x="2543922" y="1536715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3038037"/>
              <a:satOff val="-207"/>
              <a:lumOff val="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4</a:t>
          </a:r>
          <a:r>
            <a:rPr lang="ro-RO" sz="1600" kern="1200" dirty="0"/>
            <a:t> bits per weight</a:t>
          </a:r>
          <a:r>
            <a:rPr lang="en-US" sz="1600" kern="1200" dirty="0"/>
            <a:t> (Q4)</a:t>
          </a:r>
        </a:p>
      </dsp:txBody>
      <dsp:txXfrm>
        <a:off x="2569563" y="1562356"/>
        <a:ext cx="1349428" cy="824162"/>
      </dsp:txXfrm>
    </dsp:sp>
    <dsp:sp modelId="{85DF90FD-B2A0-4FF7-91EC-333221E4CC60}">
      <dsp:nvSpPr>
        <dsp:cNvPr id="0" name=""/>
        <dsp:cNvSpPr/>
      </dsp:nvSpPr>
      <dsp:spPr>
        <a:xfrm>
          <a:off x="2368834" y="1317854"/>
          <a:ext cx="175088" cy="17508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0888"/>
              </a:lnTo>
              <a:lnTo>
                <a:pt x="175088" y="1750888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17BDA8-61C0-4E87-9EE0-2F84FEE29867}">
      <dsp:nvSpPr>
        <dsp:cNvPr id="0" name=""/>
        <dsp:cNvSpPr/>
      </dsp:nvSpPr>
      <dsp:spPr>
        <a:xfrm>
          <a:off x="2543922" y="2631021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4557056"/>
              <a:satOff val="-310"/>
              <a:lumOff val="7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8</a:t>
          </a:r>
          <a:r>
            <a:rPr lang="ro-RO" sz="1600" kern="1200" dirty="0"/>
            <a:t> bits per weight</a:t>
          </a:r>
          <a:r>
            <a:rPr lang="en-US" sz="1600" kern="1200" dirty="0"/>
            <a:t> (Q8)</a:t>
          </a:r>
        </a:p>
      </dsp:txBody>
      <dsp:txXfrm>
        <a:off x="2569563" y="2656662"/>
        <a:ext cx="1349428" cy="824162"/>
      </dsp:txXfrm>
    </dsp:sp>
    <dsp:sp modelId="{4652877F-430C-4ED7-AD7C-848AA10A74D7}">
      <dsp:nvSpPr>
        <dsp:cNvPr id="0" name=""/>
        <dsp:cNvSpPr/>
      </dsp:nvSpPr>
      <dsp:spPr>
        <a:xfrm>
          <a:off x="4382355" y="442410"/>
          <a:ext cx="1750888" cy="875444"/>
        </a:xfrm>
        <a:prstGeom prst="roundRect">
          <a:avLst>
            <a:gd name="adj" fmla="val 10000"/>
          </a:avLst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200" kern="1200" dirty="0"/>
            <a:t>File size</a:t>
          </a:r>
          <a:endParaRPr lang="en-US" sz="2200" kern="1200" dirty="0"/>
        </a:p>
      </dsp:txBody>
      <dsp:txXfrm>
        <a:off x="4407996" y="468051"/>
        <a:ext cx="1699606" cy="824162"/>
      </dsp:txXfrm>
    </dsp:sp>
    <dsp:sp modelId="{D7C6D70C-321C-49F8-B298-04FE15E7AE9F}">
      <dsp:nvSpPr>
        <dsp:cNvPr id="0" name=""/>
        <dsp:cNvSpPr/>
      </dsp:nvSpPr>
      <dsp:spPr>
        <a:xfrm>
          <a:off x="4557444" y="1317854"/>
          <a:ext cx="175088" cy="6565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6583"/>
              </a:lnTo>
              <a:lnTo>
                <a:pt x="175088" y="656583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971018-F1E3-4361-8180-E29287F8C61B}">
      <dsp:nvSpPr>
        <dsp:cNvPr id="0" name=""/>
        <dsp:cNvSpPr/>
      </dsp:nvSpPr>
      <dsp:spPr>
        <a:xfrm>
          <a:off x="4732533" y="1536715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6076075"/>
              <a:satOff val="-413"/>
              <a:lumOff val="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1.9 GB (Q4)</a:t>
          </a:r>
        </a:p>
      </dsp:txBody>
      <dsp:txXfrm>
        <a:off x="4758174" y="1562356"/>
        <a:ext cx="1349428" cy="824162"/>
      </dsp:txXfrm>
    </dsp:sp>
    <dsp:sp modelId="{338431B1-3E1F-4AEE-8831-320C80ADA77B}">
      <dsp:nvSpPr>
        <dsp:cNvPr id="0" name=""/>
        <dsp:cNvSpPr/>
      </dsp:nvSpPr>
      <dsp:spPr>
        <a:xfrm>
          <a:off x="4557444" y="1317854"/>
          <a:ext cx="175088" cy="17508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0888"/>
              </a:lnTo>
              <a:lnTo>
                <a:pt x="175088" y="1750888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E59E01-2924-4373-B836-E3D17DDE4554}">
      <dsp:nvSpPr>
        <dsp:cNvPr id="0" name=""/>
        <dsp:cNvSpPr/>
      </dsp:nvSpPr>
      <dsp:spPr>
        <a:xfrm>
          <a:off x="4732533" y="2631021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7595094"/>
              <a:satOff val="-516"/>
              <a:lumOff val="12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3.2 GB (Q8)</a:t>
          </a:r>
        </a:p>
      </dsp:txBody>
      <dsp:txXfrm>
        <a:off x="4758174" y="2656662"/>
        <a:ext cx="1349428" cy="824162"/>
      </dsp:txXfrm>
    </dsp:sp>
    <dsp:sp modelId="{34C78FB2-6D1F-4140-A82D-CA8282717498}">
      <dsp:nvSpPr>
        <dsp:cNvPr id="0" name=""/>
        <dsp:cNvSpPr/>
      </dsp:nvSpPr>
      <dsp:spPr>
        <a:xfrm>
          <a:off x="6570966" y="442410"/>
          <a:ext cx="1750888" cy="875444"/>
        </a:xfrm>
        <a:prstGeom prst="roundRect">
          <a:avLst>
            <a:gd name="adj" fmla="val 10000"/>
          </a:avLst>
        </a:prstGeom>
        <a:solidFill>
          <a:schemeClr val="accent5">
            <a:hueOff val="-9114112"/>
            <a:satOff val="-620"/>
            <a:lumOff val="1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200" kern="1200" dirty="0"/>
            <a:t>Parameters</a:t>
          </a:r>
          <a:endParaRPr lang="en-US" sz="2200" kern="1200" dirty="0"/>
        </a:p>
      </dsp:txBody>
      <dsp:txXfrm>
        <a:off x="6596607" y="468051"/>
        <a:ext cx="1699606" cy="824162"/>
      </dsp:txXfrm>
    </dsp:sp>
    <dsp:sp modelId="{FE30CFAF-A85A-423B-8BFE-D3FC03324CC2}">
      <dsp:nvSpPr>
        <dsp:cNvPr id="0" name=""/>
        <dsp:cNvSpPr/>
      </dsp:nvSpPr>
      <dsp:spPr>
        <a:xfrm>
          <a:off x="6746055" y="1317854"/>
          <a:ext cx="175088" cy="6565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6583"/>
              </a:lnTo>
              <a:lnTo>
                <a:pt x="175088" y="656583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0C02A9-34D8-461B-ACE3-F8DB2C9B3120}">
      <dsp:nvSpPr>
        <dsp:cNvPr id="0" name=""/>
        <dsp:cNvSpPr/>
      </dsp:nvSpPr>
      <dsp:spPr>
        <a:xfrm>
          <a:off x="6921144" y="1536715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9114112"/>
              <a:satOff val="-620"/>
              <a:lumOff val="1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3</a:t>
          </a:r>
          <a:r>
            <a:rPr lang="ro-RO" sz="1600" kern="1200" dirty="0"/>
            <a:t> bilions</a:t>
          </a:r>
          <a:endParaRPr lang="en-US" sz="1600" kern="1200" dirty="0"/>
        </a:p>
      </dsp:txBody>
      <dsp:txXfrm>
        <a:off x="6946785" y="1562356"/>
        <a:ext cx="1349428" cy="824162"/>
      </dsp:txXfrm>
    </dsp:sp>
    <dsp:sp modelId="{1463FE3D-6A67-45FB-82AD-F41709445154}">
      <dsp:nvSpPr>
        <dsp:cNvPr id="0" name=""/>
        <dsp:cNvSpPr/>
      </dsp:nvSpPr>
      <dsp:spPr>
        <a:xfrm>
          <a:off x="8759576" y="442410"/>
          <a:ext cx="1750888" cy="875444"/>
        </a:xfrm>
        <a:prstGeom prst="roundRect">
          <a:avLst>
            <a:gd name="adj" fmla="val 10000"/>
          </a:avLst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Instruction Tuned</a:t>
          </a:r>
        </a:p>
      </dsp:txBody>
      <dsp:txXfrm>
        <a:off x="8785217" y="468051"/>
        <a:ext cx="1699606" cy="824162"/>
      </dsp:txXfrm>
    </dsp:sp>
    <dsp:sp modelId="{5330DF2B-73E4-4A63-89E2-38672652D39A}">
      <dsp:nvSpPr>
        <dsp:cNvPr id="0" name=""/>
        <dsp:cNvSpPr/>
      </dsp:nvSpPr>
      <dsp:spPr>
        <a:xfrm>
          <a:off x="8934665" y="1317854"/>
          <a:ext cx="175088" cy="6565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6583"/>
              </a:lnTo>
              <a:lnTo>
                <a:pt x="175088" y="656583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B77519-AC57-4506-BA5D-3C59B49F7720}">
      <dsp:nvSpPr>
        <dsp:cNvPr id="0" name=""/>
        <dsp:cNvSpPr/>
      </dsp:nvSpPr>
      <dsp:spPr>
        <a:xfrm>
          <a:off x="9109754" y="1536715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10633130"/>
              <a:satOff val="-723"/>
              <a:lumOff val="171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600" kern="1200"/>
            <a:t>chat</a:t>
          </a:r>
          <a:endParaRPr lang="en-US" sz="1600" kern="1200"/>
        </a:p>
      </dsp:txBody>
      <dsp:txXfrm>
        <a:off x="9135395" y="1562356"/>
        <a:ext cx="1349428" cy="824162"/>
      </dsp:txXfrm>
    </dsp:sp>
    <dsp:sp modelId="{50EAFED8-1B51-4A7D-8F80-86D0E3D4F27A}">
      <dsp:nvSpPr>
        <dsp:cNvPr id="0" name=""/>
        <dsp:cNvSpPr/>
      </dsp:nvSpPr>
      <dsp:spPr>
        <a:xfrm>
          <a:off x="8934665" y="1317854"/>
          <a:ext cx="175088" cy="17508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0888"/>
              </a:lnTo>
              <a:lnTo>
                <a:pt x="175088" y="1750888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3D5DAC-DF56-4427-ABDA-89CA1F447C96}">
      <dsp:nvSpPr>
        <dsp:cNvPr id="0" name=""/>
        <dsp:cNvSpPr/>
      </dsp:nvSpPr>
      <dsp:spPr>
        <a:xfrm>
          <a:off x="9109754" y="2631021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600" kern="1200" dirty="0"/>
            <a:t>summarizaton</a:t>
          </a:r>
          <a:endParaRPr lang="en-US" sz="1600" kern="1200" dirty="0"/>
        </a:p>
      </dsp:txBody>
      <dsp:txXfrm>
        <a:off x="9135395" y="2656662"/>
        <a:ext cx="1349428" cy="82416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B8C0D8-0BEB-4122-811D-DDF66A4D13DF}">
      <dsp:nvSpPr>
        <dsp:cNvPr id="0" name=""/>
        <dsp:cNvSpPr/>
      </dsp:nvSpPr>
      <dsp:spPr>
        <a:xfrm>
          <a:off x="5134" y="442410"/>
          <a:ext cx="1750888" cy="87544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Format </a:t>
          </a:r>
        </a:p>
      </dsp:txBody>
      <dsp:txXfrm>
        <a:off x="30775" y="468051"/>
        <a:ext cx="1699606" cy="824162"/>
      </dsp:txXfrm>
    </dsp:sp>
    <dsp:sp modelId="{67949F1C-96E3-47E1-B560-264E937BE011}">
      <dsp:nvSpPr>
        <dsp:cNvPr id="0" name=""/>
        <dsp:cNvSpPr/>
      </dsp:nvSpPr>
      <dsp:spPr>
        <a:xfrm>
          <a:off x="180223" y="1317854"/>
          <a:ext cx="175088" cy="6565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6583"/>
              </a:lnTo>
              <a:lnTo>
                <a:pt x="175088" y="656583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3FF9DC-E4E7-400C-A663-8C5F6E0CA075}">
      <dsp:nvSpPr>
        <dsp:cNvPr id="0" name=""/>
        <dsp:cNvSpPr/>
      </dsp:nvSpPr>
      <dsp:spPr>
        <a:xfrm>
          <a:off x="355312" y="1536715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GGUF</a:t>
          </a:r>
        </a:p>
      </dsp:txBody>
      <dsp:txXfrm>
        <a:off x="380953" y="1562356"/>
        <a:ext cx="1349428" cy="824162"/>
      </dsp:txXfrm>
    </dsp:sp>
    <dsp:sp modelId="{5E19B53F-EA84-4272-BBB4-09C36FFE32E4}">
      <dsp:nvSpPr>
        <dsp:cNvPr id="0" name=""/>
        <dsp:cNvSpPr/>
      </dsp:nvSpPr>
      <dsp:spPr>
        <a:xfrm>
          <a:off x="180223" y="1317854"/>
          <a:ext cx="175088" cy="17508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0888"/>
              </a:lnTo>
              <a:lnTo>
                <a:pt x="175088" y="1750888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B231BD-6FD2-45E3-9020-E31EEF70223D}">
      <dsp:nvSpPr>
        <dsp:cNvPr id="0" name=""/>
        <dsp:cNvSpPr/>
      </dsp:nvSpPr>
      <dsp:spPr>
        <a:xfrm>
          <a:off x="355312" y="2631021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1519019"/>
              <a:satOff val="-103"/>
              <a:lumOff val="2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600" kern="1200" dirty="0"/>
            <a:t>49 layers</a:t>
          </a:r>
          <a:endParaRPr lang="en-US" sz="1600" kern="1200" dirty="0"/>
        </a:p>
      </dsp:txBody>
      <dsp:txXfrm>
        <a:off x="380953" y="2656662"/>
        <a:ext cx="1349428" cy="824162"/>
      </dsp:txXfrm>
    </dsp:sp>
    <dsp:sp modelId="{F4488D0C-16F0-4FEA-B2FA-7B4FB93301A1}">
      <dsp:nvSpPr>
        <dsp:cNvPr id="0" name=""/>
        <dsp:cNvSpPr/>
      </dsp:nvSpPr>
      <dsp:spPr>
        <a:xfrm>
          <a:off x="2193745" y="442410"/>
          <a:ext cx="1750888" cy="875444"/>
        </a:xfrm>
        <a:prstGeom prst="roundRect">
          <a:avLst>
            <a:gd name="adj" fmla="val 10000"/>
          </a:avLst>
        </a:prstGeom>
        <a:solidFill>
          <a:schemeClr val="accent5">
            <a:hueOff val="-3038037"/>
            <a:satOff val="-207"/>
            <a:lumOff val="49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/>
            <a:t>Quantization</a:t>
          </a:r>
        </a:p>
      </dsp:txBody>
      <dsp:txXfrm>
        <a:off x="2219386" y="468051"/>
        <a:ext cx="1699606" cy="824162"/>
      </dsp:txXfrm>
    </dsp:sp>
    <dsp:sp modelId="{E55CEB5D-1D6A-49CD-88F4-8671F2B6BF44}">
      <dsp:nvSpPr>
        <dsp:cNvPr id="0" name=""/>
        <dsp:cNvSpPr/>
      </dsp:nvSpPr>
      <dsp:spPr>
        <a:xfrm>
          <a:off x="2368834" y="1317854"/>
          <a:ext cx="175088" cy="6565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6583"/>
              </a:lnTo>
              <a:lnTo>
                <a:pt x="175088" y="656583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24DC5E-450F-44AA-A7E3-151646676358}">
      <dsp:nvSpPr>
        <dsp:cNvPr id="0" name=""/>
        <dsp:cNvSpPr/>
      </dsp:nvSpPr>
      <dsp:spPr>
        <a:xfrm>
          <a:off x="2543922" y="1536715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3038037"/>
              <a:satOff val="-207"/>
              <a:lumOff val="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</a:t>
          </a:r>
          <a:r>
            <a:rPr lang="ro-RO" sz="1600" kern="1200" dirty="0"/>
            <a:t> bits per weight</a:t>
          </a:r>
          <a:r>
            <a:rPr lang="en-US" sz="1600" kern="1200" dirty="0"/>
            <a:t> (Q2)</a:t>
          </a:r>
        </a:p>
      </dsp:txBody>
      <dsp:txXfrm>
        <a:off x="2569563" y="1562356"/>
        <a:ext cx="1349428" cy="824162"/>
      </dsp:txXfrm>
    </dsp:sp>
    <dsp:sp modelId="{85DF90FD-B2A0-4FF7-91EC-333221E4CC60}">
      <dsp:nvSpPr>
        <dsp:cNvPr id="0" name=""/>
        <dsp:cNvSpPr/>
      </dsp:nvSpPr>
      <dsp:spPr>
        <a:xfrm>
          <a:off x="2368834" y="1317854"/>
          <a:ext cx="175088" cy="17508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0888"/>
              </a:lnTo>
              <a:lnTo>
                <a:pt x="175088" y="1750888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17BDA8-61C0-4E87-9EE0-2F84FEE29867}">
      <dsp:nvSpPr>
        <dsp:cNvPr id="0" name=""/>
        <dsp:cNvSpPr/>
      </dsp:nvSpPr>
      <dsp:spPr>
        <a:xfrm>
          <a:off x="2543922" y="2631021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4557056"/>
              <a:satOff val="-310"/>
              <a:lumOff val="7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600" kern="1200" dirty="0"/>
            <a:t>4 bits per weight</a:t>
          </a:r>
          <a:r>
            <a:rPr lang="en-US" sz="1600" kern="1200" dirty="0"/>
            <a:t> (Q4)</a:t>
          </a:r>
        </a:p>
      </dsp:txBody>
      <dsp:txXfrm>
        <a:off x="2569563" y="2656662"/>
        <a:ext cx="1349428" cy="824162"/>
      </dsp:txXfrm>
    </dsp:sp>
    <dsp:sp modelId="{4652877F-430C-4ED7-AD7C-848AA10A74D7}">
      <dsp:nvSpPr>
        <dsp:cNvPr id="0" name=""/>
        <dsp:cNvSpPr/>
      </dsp:nvSpPr>
      <dsp:spPr>
        <a:xfrm>
          <a:off x="4382355" y="442410"/>
          <a:ext cx="1750888" cy="875444"/>
        </a:xfrm>
        <a:prstGeom prst="roundRect">
          <a:avLst>
            <a:gd name="adj" fmla="val 10000"/>
          </a:avLst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200" kern="1200" dirty="0"/>
            <a:t>File size</a:t>
          </a:r>
          <a:endParaRPr lang="en-US" sz="2200" kern="1200" dirty="0"/>
        </a:p>
      </dsp:txBody>
      <dsp:txXfrm>
        <a:off x="4407996" y="468051"/>
        <a:ext cx="1699606" cy="824162"/>
      </dsp:txXfrm>
    </dsp:sp>
    <dsp:sp modelId="{D7C6D70C-321C-49F8-B298-04FE15E7AE9F}">
      <dsp:nvSpPr>
        <dsp:cNvPr id="0" name=""/>
        <dsp:cNvSpPr/>
      </dsp:nvSpPr>
      <dsp:spPr>
        <a:xfrm>
          <a:off x="4557444" y="1317854"/>
          <a:ext cx="175088" cy="6565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6583"/>
              </a:lnTo>
              <a:lnTo>
                <a:pt x="175088" y="656583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971018-F1E3-4361-8180-E29287F8C61B}">
      <dsp:nvSpPr>
        <dsp:cNvPr id="0" name=""/>
        <dsp:cNvSpPr/>
      </dsp:nvSpPr>
      <dsp:spPr>
        <a:xfrm>
          <a:off x="4732533" y="1536715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6076075"/>
              <a:satOff val="-413"/>
              <a:lumOff val="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4.1 GB (Q2)</a:t>
          </a:r>
        </a:p>
      </dsp:txBody>
      <dsp:txXfrm>
        <a:off x="4758174" y="1562356"/>
        <a:ext cx="1349428" cy="824162"/>
      </dsp:txXfrm>
    </dsp:sp>
    <dsp:sp modelId="{338431B1-3E1F-4AEE-8831-320C80ADA77B}">
      <dsp:nvSpPr>
        <dsp:cNvPr id="0" name=""/>
        <dsp:cNvSpPr/>
      </dsp:nvSpPr>
      <dsp:spPr>
        <a:xfrm>
          <a:off x="4557444" y="1317854"/>
          <a:ext cx="175088" cy="17508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0888"/>
              </a:lnTo>
              <a:lnTo>
                <a:pt x="175088" y="1750888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E59E01-2924-4373-B836-E3D17DDE4554}">
      <dsp:nvSpPr>
        <dsp:cNvPr id="0" name=""/>
        <dsp:cNvSpPr/>
      </dsp:nvSpPr>
      <dsp:spPr>
        <a:xfrm>
          <a:off x="4732533" y="2631021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7595094"/>
              <a:satOff val="-516"/>
              <a:lumOff val="12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6.8 GB (Q4)</a:t>
          </a:r>
        </a:p>
      </dsp:txBody>
      <dsp:txXfrm>
        <a:off x="4758174" y="2656662"/>
        <a:ext cx="1349428" cy="824162"/>
      </dsp:txXfrm>
    </dsp:sp>
    <dsp:sp modelId="{34C78FB2-6D1F-4140-A82D-CA8282717498}">
      <dsp:nvSpPr>
        <dsp:cNvPr id="0" name=""/>
        <dsp:cNvSpPr/>
      </dsp:nvSpPr>
      <dsp:spPr>
        <a:xfrm>
          <a:off x="6570966" y="442410"/>
          <a:ext cx="1750888" cy="875444"/>
        </a:xfrm>
        <a:prstGeom prst="roundRect">
          <a:avLst>
            <a:gd name="adj" fmla="val 10000"/>
          </a:avLst>
        </a:prstGeom>
        <a:solidFill>
          <a:schemeClr val="accent5">
            <a:hueOff val="-9114112"/>
            <a:satOff val="-620"/>
            <a:lumOff val="1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200" kern="1200" dirty="0"/>
            <a:t>Parameters</a:t>
          </a:r>
          <a:endParaRPr lang="en-US" sz="2200" kern="1200" dirty="0"/>
        </a:p>
      </dsp:txBody>
      <dsp:txXfrm>
        <a:off x="6596607" y="468051"/>
        <a:ext cx="1699606" cy="824162"/>
      </dsp:txXfrm>
    </dsp:sp>
    <dsp:sp modelId="{FE30CFAF-A85A-423B-8BFE-D3FC03324CC2}">
      <dsp:nvSpPr>
        <dsp:cNvPr id="0" name=""/>
        <dsp:cNvSpPr/>
      </dsp:nvSpPr>
      <dsp:spPr>
        <a:xfrm>
          <a:off x="6746055" y="1317854"/>
          <a:ext cx="175088" cy="6565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6583"/>
              </a:lnTo>
              <a:lnTo>
                <a:pt x="175088" y="656583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0C02A9-34D8-461B-ACE3-F8DB2C9B3120}">
      <dsp:nvSpPr>
        <dsp:cNvPr id="0" name=""/>
        <dsp:cNvSpPr/>
      </dsp:nvSpPr>
      <dsp:spPr>
        <a:xfrm>
          <a:off x="6921144" y="1536715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9114112"/>
              <a:satOff val="-620"/>
              <a:lumOff val="1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12</a:t>
          </a:r>
          <a:r>
            <a:rPr lang="ro-RO" sz="1600" kern="1200" dirty="0"/>
            <a:t> bilions</a:t>
          </a:r>
          <a:endParaRPr lang="en-US" sz="1600" kern="1200" dirty="0"/>
        </a:p>
      </dsp:txBody>
      <dsp:txXfrm>
        <a:off x="6946785" y="1562356"/>
        <a:ext cx="1349428" cy="824162"/>
      </dsp:txXfrm>
    </dsp:sp>
    <dsp:sp modelId="{1463FE3D-6A67-45FB-82AD-F41709445154}">
      <dsp:nvSpPr>
        <dsp:cNvPr id="0" name=""/>
        <dsp:cNvSpPr/>
      </dsp:nvSpPr>
      <dsp:spPr>
        <a:xfrm>
          <a:off x="8759576" y="442410"/>
          <a:ext cx="1750888" cy="875444"/>
        </a:xfrm>
        <a:prstGeom prst="roundRect">
          <a:avLst>
            <a:gd name="adj" fmla="val 10000"/>
          </a:avLst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Instruction Tuned</a:t>
          </a:r>
        </a:p>
      </dsp:txBody>
      <dsp:txXfrm>
        <a:off x="8785217" y="468051"/>
        <a:ext cx="1699606" cy="824162"/>
      </dsp:txXfrm>
    </dsp:sp>
    <dsp:sp modelId="{5330DF2B-73E4-4A63-89E2-38672652D39A}">
      <dsp:nvSpPr>
        <dsp:cNvPr id="0" name=""/>
        <dsp:cNvSpPr/>
      </dsp:nvSpPr>
      <dsp:spPr>
        <a:xfrm>
          <a:off x="8934665" y="1317854"/>
          <a:ext cx="175088" cy="6565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6583"/>
              </a:lnTo>
              <a:lnTo>
                <a:pt x="175088" y="656583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B77519-AC57-4506-BA5D-3C59B49F7720}">
      <dsp:nvSpPr>
        <dsp:cNvPr id="0" name=""/>
        <dsp:cNvSpPr/>
      </dsp:nvSpPr>
      <dsp:spPr>
        <a:xfrm>
          <a:off x="9109754" y="1536715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10633130"/>
              <a:satOff val="-723"/>
              <a:lumOff val="171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600" kern="1200"/>
            <a:t>chat</a:t>
          </a:r>
          <a:endParaRPr lang="en-US" sz="1600" kern="1200"/>
        </a:p>
      </dsp:txBody>
      <dsp:txXfrm>
        <a:off x="9135395" y="1562356"/>
        <a:ext cx="1349428" cy="824162"/>
      </dsp:txXfrm>
    </dsp:sp>
    <dsp:sp modelId="{50EAFED8-1B51-4A7D-8F80-86D0E3D4F27A}">
      <dsp:nvSpPr>
        <dsp:cNvPr id="0" name=""/>
        <dsp:cNvSpPr/>
      </dsp:nvSpPr>
      <dsp:spPr>
        <a:xfrm>
          <a:off x="8934665" y="1317854"/>
          <a:ext cx="175088" cy="17508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0888"/>
              </a:lnTo>
              <a:lnTo>
                <a:pt x="175088" y="1750888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3D5DAC-DF56-4427-ABDA-89CA1F447C96}">
      <dsp:nvSpPr>
        <dsp:cNvPr id="0" name=""/>
        <dsp:cNvSpPr/>
      </dsp:nvSpPr>
      <dsp:spPr>
        <a:xfrm>
          <a:off x="9109754" y="2631021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600" kern="1200" dirty="0"/>
            <a:t>summarizaton</a:t>
          </a:r>
          <a:endParaRPr lang="en-US" sz="1600" kern="1200" dirty="0"/>
        </a:p>
      </dsp:txBody>
      <dsp:txXfrm>
        <a:off x="9135395" y="2656662"/>
        <a:ext cx="1349428" cy="82416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F6FFDF-5D9A-428F-898A-66F95796ABF3}">
      <dsp:nvSpPr>
        <dsp:cNvPr id="0" name=""/>
        <dsp:cNvSpPr/>
      </dsp:nvSpPr>
      <dsp:spPr>
        <a:xfrm>
          <a:off x="1147276" y="511727"/>
          <a:ext cx="769658" cy="76965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A8105E-8EBE-49D9-8F9A-ABD947E2EB19}">
      <dsp:nvSpPr>
        <dsp:cNvPr id="0" name=""/>
        <dsp:cNvSpPr/>
      </dsp:nvSpPr>
      <dsp:spPr>
        <a:xfrm>
          <a:off x="676929" y="1578565"/>
          <a:ext cx="1710351" cy="684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Portable</a:t>
          </a:r>
        </a:p>
      </dsp:txBody>
      <dsp:txXfrm>
        <a:off x="676929" y="1578565"/>
        <a:ext cx="1710351" cy="684140"/>
      </dsp:txXfrm>
    </dsp:sp>
    <dsp:sp modelId="{E4049EB9-E65D-46A2-B6BA-31A52E8D7DD7}">
      <dsp:nvSpPr>
        <dsp:cNvPr id="0" name=""/>
        <dsp:cNvSpPr/>
      </dsp:nvSpPr>
      <dsp:spPr>
        <a:xfrm>
          <a:off x="3156939" y="511727"/>
          <a:ext cx="769658" cy="76965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3FC458-6E55-4665-A9D2-69125A01BE3C}">
      <dsp:nvSpPr>
        <dsp:cNvPr id="0" name=""/>
        <dsp:cNvSpPr/>
      </dsp:nvSpPr>
      <dsp:spPr>
        <a:xfrm>
          <a:off x="2686592" y="1578565"/>
          <a:ext cx="1710351" cy="684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Offline AI access</a:t>
          </a:r>
        </a:p>
      </dsp:txBody>
      <dsp:txXfrm>
        <a:off x="2686592" y="1578565"/>
        <a:ext cx="1710351" cy="684140"/>
      </dsp:txXfrm>
    </dsp:sp>
    <dsp:sp modelId="{BED7358B-0C4A-4590-AAD6-38CFF8C31920}">
      <dsp:nvSpPr>
        <dsp:cNvPr id="0" name=""/>
        <dsp:cNvSpPr/>
      </dsp:nvSpPr>
      <dsp:spPr>
        <a:xfrm>
          <a:off x="5166602" y="511727"/>
          <a:ext cx="769658" cy="76965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3137EF-2498-446E-A5FF-D8C23E99A076}">
      <dsp:nvSpPr>
        <dsp:cNvPr id="0" name=""/>
        <dsp:cNvSpPr/>
      </dsp:nvSpPr>
      <dsp:spPr>
        <a:xfrm>
          <a:off x="4696255" y="1578565"/>
          <a:ext cx="1710351" cy="684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Easy to change models</a:t>
          </a:r>
        </a:p>
      </dsp:txBody>
      <dsp:txXfrm>
        <a:off x="4696255" y="1578565"/>
        <a:ext cx="1710351" cy="684140"/>
      </dsp:txXfrm>
    </dsp:sp>
    <dsp:sp modelId="{01E4CC46-405B-4C49-B4EA-FD2C68153ABB}">
      <dsp:nvSpPr>
        <dsp:cNvPr id="0" name=""/>
        <dsp:cNvSpPr/>
      </dsp:nvSpPr>
      <dsp:spPr>
        <a:xfrm>
          <a:off x="7176265" y="511727"/>
          <a:ext cx="769658" cy="76965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BDF55B-8196-44A5-9B73-7146BAE02FCA}">
      <dsp:nvSpPr>
        <dsp:cNvPr id="0" name=""/>
        <dsp:cNvSpPr/>
      </dsp:nvSpPr>
      <dsp:spPr>
        <a:xfrm>
          <a:off x="6705918" y="1578565"/>
          <a:ext cx="1710351" cy="684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Multi-threaded support on CPU</a:t>
          </a:r>
        </a:p>
      </dsp:txBody>
      <dsp:txXfrm>
        <a:off x="6705918" y="1578565"/>
        <a:ext cx="1710351" cy="684140"/>
      </dsp:txXfrm>
    </dsp:sp>
    <dsp:sp modelId="{9B622084-1F8A-47D5-9C82-375DB6F025AF}">
      <dsp:nvSpPr>
        <dsp:cNvPr id="0" name=""/>
        <dsp:cNvSpPr/>
      </dsp:nvSpPr>
      <dsp:spPr>
        <a:xfrm>
          <a:off x="2152107" y="2690293"/>
          <a:ext cx="769658" cy="76965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3639A4-3EED-43A8-AB16-7D886E3E74E1}">
      <dsp:nvSpPr>
        <dsp:cNvPr id="0" name=""/>
        <dsp:cNvSpPr/>
      </dsp:nvSpPr>
      <dsp:spPr>
        <a:xfrm>
          <a:off x="1681761" y="3757132"/>
          <a:ext cx="1710351" cy="684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GPU-compatible</a:t>
          </a:r>
        </a:p>
      </dsp:txBody>
      <dsp:txXfrm>
        <a:off x="1681761" y="3757132"/>
        <a:ext cx="1710351" cy="684140"/>
      </dsp:txXfrm>
    </dsp:sp>
    <dsp:sp modelId="{619DC593-DC7C-4031-9BB4-1A8F5188775C}">
      <dsp:nvSpPr>
        <dsp:cNvPr id="0" name=""/>
        <dsp:cNvSpPr/>
      </dsp:nvSpPr>
      <dsp:spPr>
        <a:xfrm>
          <a:off x="4161770" y="2690293"/>
          <a:ext cx="769658" cy="76965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E80A4D-445F-4109-A9E5-4C69CA46D52F}">
      <dsp:nvSpPr>
        <dsp:cNvPr id="0" name=""/>
        <dsp:cNvSpPr/>
      </dsp:nvSpPr>
      <dsp:spPr>
        <a:xfrm>
          <a:off x="3691424" y="3757132"/>
          <a:ext cx="1710351" cy="684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Scalable</a:t>
          </a:r>
        </a:p>
      </dsp:txBody>
      <dsp:txXfrm>
        <a:off x="3691424" y="3757132"/>
        <a:ext cx="1710351" cy="684140"/>
      </dsp:txXfrm>
    </dsp:sp>
    <dsp:sp modelId="{1D3413B3-CC80-4623-A7E3-B10EC60103D2}">
      <dsp:nvSpPr>
        <dsp:cNvPr id="0" name=""/>
        <dsp:cNvSpPr/>
      </dsp:nvSpPr>
      <dsp:spPr>
        <a:xfrm>
          <a:off x="6171433" y="2690293"/>
          <a:ext cx="769658" cy="769658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5047F0-0804-408A-A722-F8DC6EC03F6A}">
      <dsp:nvSpPr>
        <dsp:cNvPr id="0" name=""/>
        <dsp:cNvSpPr/>
      </dsp:nvSpPr>
      <dsp:spPr>
        <a:xfrm>
          <a:off x="5701087" y="3757132"/>
          <a:ext cx="1710351" cy="684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Easy to use</a:t>
          </a:r>
        </a:p>
      </dsp:txBody>
      <dsp:txXfrm>
        <a:off x="5701087" y="3757132"/>
        <a:ext cx="1710351" cy="6841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0.6015</cdr:x>
      <cdr:y>0.52836</cdr:y>
    </cdr:from>
    <cdr:to>
      <cdr:x>0.63681</cdr:x>
      <cdr:y>0.58182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8AE4B298-AE22-8C78-C9E3-E63F18C51D86}"/>
            </a:ext>
          </a:extLst>
        </cdr:cNvPr>
        <cdr:cNvSpPr txBox="1"/>
      </cdr:nvSpPr>
      <cdr:spPr>
        <a:xfrm xmlns:a="http://schemas.openxmlformats.org/drawingml/2006/main">
          <a:off x="5842000" y="3075517"/>
          <a:ext cx="342900" cy="31114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1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1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1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1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1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1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1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1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1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b="1" kern="1200" dirty="0">
              <a:solidFill>
                <a:schemeClr val="bg1"/>
              </a:solidFill>
            </a:rPr>
            <a:t>5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4B6D0E-2C81-4AC8-BE10-FCCCBB7FC2D2}" type="datetimeFigureOut">
              <a:rPr lang="en-US" smtClean="0"/>
              <a:t>15.06.2025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BCDAB8-6F47-4BBE-967E-13B773F58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5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CDAB8-6F47-4BBE-967E-13B773F58A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036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59BC8-4466-B158-415A-F8A6F878E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7E9555-69A7-7B0C-0729-D7856CF9B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05B3C-8C43-B0D1-8774-7ECC0F7FD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06E9E-C8FA-4A37-8F8D-2DB6EF7ACE4A}" type="datetimeFigureOut">
              <a:rPr lang="en-US" smtClean="0"/>
              <a:t>15.06.2025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BF1E6-7684-9D0F-7255-D8DA26130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B5639-43D6-1D6D-9ADF-EF586567B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AC314-2564-421C-8ABC-CDBAF4C4F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956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99FC0-F60A-4F83-A57B-D7F335E1F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93A8EF-15D5-7C66-CE41-2C0899C333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F2E02-0293-1486-74FE-5D40C331C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06E9E-C8FA-4A37-8F8D-2DB6EF7ACE4A}" type="datetimeFigureOut">
              <a:rPr lang="en-US" smtClean="0"/>
              <a:t>15.06.2025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EE43B-6B06-3CE9-F422-A1A6FBE16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AAA09-5D28-BEDE-2B29-478BB964B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AC314-2564-421C-8ABC-CDBAF4C4F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94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5AF64C-5DA2-2715-8380-B9A5B69BD0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46B0A0-E5D1-2C2F-DF71-B9502FF7CE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85744-9447-E5B0-8476-09739EFC0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06E9E-C8FA-4A37-8F8D-2DB6EF7ACE4A}" type="datetimeFigureOut">
              <a:rPr lang="en-US" smtClean="0"/>
              <a:t>15.06.2025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88324-D7DD-BC9F-47DB-E9F8EB508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54E34-2173-0DB2-1242-673683635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AC314-2564-421C-8ABC-CDBAF4C4F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652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50142-8F1F-465D-AC14-7B5F246E6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C55C0-4795-7EE9-486E-F059DBEAA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80B21-70B9-B6F8-9EFF-C455CA242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06E9E-C8FA-4A37-8F8D-2DB6EF7ACE4A}" type="datetimeFigureOut">
              <a:rPr lang="en-US" smtClean="0"/>
              <a:t>15.06.2025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484B3-DE13-DCC3-F7AB-8A0A16B49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B2CD2-5D3B-DC05-FA17-F2F14ECAD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AC314-2564-421C-8ABC-CDBAF4C4F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40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FCE47-8FBC-9AB2-F572-D3B6B71FA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F60D2-4E3A-168C-127F-06A9E6FCF4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3C2A0-D8BB-1C78-E8A5-23828C03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06E9E-C8FA-4A37-8F8D-2DB6EF7ACE4A}" type="datetimeFigureOut">
              <a:rPr lang="en-US" smtClean="0"/>
              <a:t>15.06.2025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8FC5E-9DC5-F8FA-0633-851433929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9EAE1-147C-4DDE-4244-B1D7B3F3F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AC314-2564-421C-8ABC-CDBAF4C4F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7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106A3-2F82-73BC-ED05-91D689BD3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8725E-3B66-B2EE-9EEE-0EE18B176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B1385A-5D0E-C78C-01A6-735F91AD56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BA9E85-47D2-9C49-C8CD-3BAF53ED8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06E9E-C8FA-4A37-8F8D-2DB6EF7ACE4A}" type="datetimeFigureOut">
              <a:rPr lang="en-US" smtClean="0"/>
              <a:t>15.06.2025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B195C0-5C5C-EFD1-AECA-34F08C127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E3F14F-B5A6-33A2-2524-01F4193F3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AC314-2564-421C-8ABC-CDBAF4C4F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877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8E43B-F574-E872-2242-051C7D79F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EA537-E8AA-1BE9-3C12-F2B7DCF51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80573F-8E1C-7D4B-C6F4-80E0130DA5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31494F-295B-829D-1313-ED350A34F2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E9EDFE-60C3-4196-9D95-38833D51F8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7A5EC-6648-5CC2-A4F6-CE994C2C1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06E9E-C8FA-4A37-8F8D-2DB6EF7ACE4A}" type="datetimeFigureOut">
              <a:rPr lang="en-US" smtClean="0"/>
              <a:t>15.06.2025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4EC556-0AF1-9515-8470-E7B9CFC49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32EAE2-DFE9-1F77-53E6-A830A79F9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AC314-2564-421C-8ABC-CDBAF4C4F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142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718E0-892A-2FD0-B344-E75471F8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37EA5F-12B9-63E0-A8A7-C824EC556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06E9E-C8FA-4A37-8F8D-2DB6EF7ACE4A}" type="datetimeFigureOut">
              <a:rPr lang="en-US" smtClean="0"/>
              <a:t>15.06.2025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A270EB-C369-6B64-101D-E6B033F66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B7B657-ECBD-1A2F-A8AE-116501DE0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AC314-2564-421C-8ABC-CDBAF4C4F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291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86A2ED-9BB8-1BCC-F7BD-D39E20ACB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06E9E-C8FA-4A37-8F8D-2DB6EF7ACE4A}" type="datetimeFigureOut">
              <a:rPr lang="en-US" smtClean="0"/>
              <a:t>15.06.2025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6CA0AC-06E7-8FE7-F201-6C42EB4A9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0008B-8EEF-984E-AA4E-D1D136B85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AC314-2564-421C-8ABC-CDBAF4C4F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32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A4A55-B29E-E147-6550-316AC81F5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29011-5060-69EA-6891-F4D234F61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519708-B207-1767-B80A-4ADCF517F3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3617FB-4CD9-3771-4E6A-A03084645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06E9E-C8FA-4A37-8F8D-2DB6EF7ACE4A}" type="datetimeFigureOut">
              <a:rPr lang="en-US" smtClean="0"/>
              <a:t>15.06.2025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DAD5E-399F-D0AD-123F-0AF8C7405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10C04F-1F56-2859-EF6C-288AE449B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AC314-2564-421C-8ABC-CDBAF4C4F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032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6B592-A3B4-9C94-9218-78488EA02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B9A015-6FF2-79B2-8963-F8B7E8FDC5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3A951E-D5B4-257F-C288-7FED03ECD2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E92E42-70FB-4EF5-F368-033A7B73F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06E9E-C8FA-4A37-8F8D-2DB6EF7ACE4A}" type="datetimeFigureOut">
              <a:rPr lang="en-US" smtClean="0"/>
              <a:t>15.06.2025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149BDF-CD49-D819-0B9C-4C3D42995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F69864-750B-A854-2DB1-62E0F47BE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AC314-2564-421C-8ABC-CDBAF4C4F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879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7DB097-7E65-7770-7D54-2C8FCEC03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68BCBC-3ECC-A007-6341-A940479E0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9AB83-EA1E-A059-0F30-4F616656AD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E06E9E-C8FA-4A37-8F8D-2DB6EF7ACE4A}" type="datetimeFigureOut">
              <a:rPr lang="en-US" smtClean="0"/>
              <a:t>15.06.2025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8811-250A-939F-5246-09A175147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03309-91A4-1A13-334A-5283654FAF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9AC314-2564-421C-8ABC-CDBAF4C4F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532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pypi.org/project/llama-cpp-python/0.1.9/" TargetMode="External"/><Relationship Id="rId3" Type="http://schemas.openxmlformats.org/officeDocument/2006/relationships/hyperlink" Target="https://huggingface.co/bartowski/google_gemma-3-12b-it-GGUF" TargetMode="External"/><Relationship Id="rId7" Type="http://schemas.openxmlformats.org/officeDocument/2006/relationships/hyperlink" Target="https://hub.docker.com/_/ros/" TargetMode="External"/><Relationship Id="rId2" Type="http://schemas.openxmlformats.org/officeDocument/2006/relationships/hyperlink" Target="https://www.ro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ggingface.co/unsloth/Llama-3.2-3B-Instruct-GGUF" TargetMode="External"/><Relationship Id="rId5" Type="http://schemas.openxmlformats.org/officeDocument/2006/relationships/hyperlink" Target="https://huggingface.co/bartowski/Llama-3.2-3B-Instruct-GGUF" TargetMode="External"/><Relationship Id="rId4" Type="http://schemas.openxmlformats.org/officeDocument/2006/relationships/hyperlink" Target="https://huggingface.co/unsloth/gemma-3-12b-it-GGUF" TargetMode="External"/><Relationship Id="rId9" Type="http://schemas.openxmlformats.org/officeDocument/2006/relationships/hyperlink" Target="https://github.com/FarhadGUL06/ros-llama.git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gif"/><Relationship Id="rId3" Type="http://schemas.openxmlformats.org/officeDocument/2006/relationships/diagramLayout" Target="../diagrams/layout4.xml"/><Relationship Id="rId7" Type="http://schemas.openxmlformats.org/officeDocument/2006/relationships/image" Target="../media/image4.gif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image" Target="../media/image7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16543-5DD9-7D60-7148-C0EC2DB35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0279" y="864743"/>
            <a:ext cx="10311433" cy="738665"/>
          </a:xfrm>
        </p:spPr>
        <p:txBody>
          <a:bodyPr>
            <a:noAutofit/>
          </a:bodyPr>
          <a:lstStyle/>
          <a:p>
            <a:r>
              <a:rPr lang="en-US" sz="4400" dirty="0"/>
              <a:t>ROS-</a:t>
            </a:r>
            <a:r>
              <a:rPr lang="en-US" sz="4400" dirty="0" err="1"/>
              <a:t>LLaMA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ED815E-1FEA-6AE4-B0E0-4386F128BF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9850" y="5295625"/>
            <a:ext cx="9248145" cy="1302403"/>
          </a:xfrm>
        </p:spPr>
        <p:txBody>
          <a:bodyPr>
            <a:normAutofit lnSpcReduction="10000"/>
          </a:bodyPr>
          <a:lstStyle/>
          <a:p>
            <a:pPr>
              <a:lnSpc>
                <a:spcPct val="115000"/>
              </a:lnSpc>
            </a:pPr>
            <a:r>
              <a:rPr lang="en-US" sz="2000" dirty="0"/>
              <a:t>- ROS 1 with Llama 3.2 -</a:t>
            </a:r>
            <a:endParaRPr lang="en-US" sz="2000" b="1" dirty="0"/>
          </a:p>
          <a:p>
            <a:pPr algn="l">
              <a:lnSpc>
                <a:spcPct val="115000"/>
              </a:lnSpc>
            </a:pPr>
            <a:r>
              <a:rPr lang="en-US" sz="2000" b="1" dirty="0"/>
              <a:t>Author:</a:t>
            </a:r>
          </a:p>
          <a:p>
            <a:pPr algn="l"/>
            <a:r>
              <a:rPr lang="ro-RO" sz="2000" dirty="0"/>
              <a:t>Farhad Ali Irinel</a:t>
            </a:r>
            <a:r>
              <a:rPr lang="en-US" sz="2000" dirty="0"/>
              <a:t> </a:t>
            </a:r>
            <a:r>
              <a:rPr lang="ro-RO" sz="2000" dirty="0"/>
              <a:t>Gul</a:t>
            </a:r>
            <a:endParaRPr lang="en-US" dirty="0"/>
          </a:p>
        </p:txBody>
      </p:sp>
      <p:pic>
        <p:nvPicPr>
          <p:cNvPr id="5" name="Picture 4" descr="A circular logo with a building and text&#10;&#10;Description automatically generated">
            <a:extLst>
              <a:ext uri="{FF2B5EF4-FFF2-40B4-BE49-F238E27FC236}">
                <a16:creationId xmlns:a16="http://schemas.microsoft.com/office/drawing/2014/main" id="{B9D71076-6E03-1382-C016-A386F6824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49" y="196111"/>
            <a:ext cx="872201" cy="8663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922DB2-5764-D922-9569-0E3F78C676E1}"/>
              </a:ext>
            </a:extLst>
          </p:cNvPr>
          <p:cNvSpPr txBox="1"/>
          <p:nvPr/>
        </p:nvSpPr>
        <p:spPr>
          <a:xfrm>
            <a:off x="1419851" y="259972"/>
            <a:ext cx="15768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" dirty="0"/>
              <a:t>Politehnica University of Bucharest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D82CC2B3-EA78-0F33-EDEE-7CA0C41A0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649" y="196111"/>
            <a:ext cx="1952701" cy="866386"/>
          </a:xfrm>
          <a:prstGeom prst="rect">
            <a:avLst/>
          </a:prstGeom>
        </p:spPr>
      </p:pic>
      <p:pic>
        <p:nvPicPr>
          <p:cNvPr id="8" name="Picture 7" descr="A llama with text on a blue background&#10;&#10;AI-generated content may be incorrect.">
            <a:extLst>
              <a:ext uri="{FF2B5EF4-FFF2-40B4-BE49-F238E27FC236}">
                <a16:creationId xmlns:a16="http://schemas.microsoft.com/office/drawing/2014/main" id="{D93F1AE2-47B2-1D63-C1FB-AF41E1AD8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159" y="1644442"/>
            <a:ext cx="5353672" cy="356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29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B3AC6C-0408-6ECA-83C2-A7CBA67D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Bibliografie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B0ECE-F34E-F9E1-66EF-EF93206BC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631" y="2749550"/>
            <a:ext cx="9942717" cy="3392629"/>
          </a:xfrm>
        </p:spPr>
        <p:txBody>
          <a:bodyPr anchor="ctr">
            <a:normAutofit/>
          </a:bodyPr>
          <a:lstStyle/>
          <a:p>
            <a:r>
              <a:rPr lang="en-US" sz="1800" dirty="0">
                <a:hlinkClick r:id="rId2"/>
              </a:rPr>
              <a:t>https://www.ros.org/</a:t>
            </a:r>
            <a:r>
              <a:rPr lang="en-US" sz="1800" dirty="0"/>
              <a:t> [Accessed on</a:t>
            </a:r>
            <a:r>
              <a:rPr lang="ro-RO" sz="1800" dirty="0"/>
              <a:t> </a:t>
            </a:r>
            <a:r>
              <a:rPr lang="en-US" sz="1800" dirty="0"/>
              <a:t>March 3,</a:t>
            </a:r>
            <a:r>
              <a:rPr lang="ro-RO" sz="1800" dirty="0"/>
              <a:t> 202</a:t>
            </a:r>
            <a:r>
              <a:rPr lang="en-US" sz="1800" dirty="0"/>
              <a:t>5]</a:t>
            </a:r>
          </a:p>
          <a:p>
            <a:r>
              <a:rPr lang="en-US" sz="1800" dirty="0">
                <a:hlinkClick r:id="rId3"/>
              </a:rPr>
              <a:t>https://huggingface.co/bartowski/google_gemma-3-12b-it-GGUF</a:t>
            </a:r>
            <a:r>
              <a:rPr lang="en-US" sz="1800" dirty="0"/>
              <a:t> [Accessed on March 10, 2025]</a:t>
            </a:r>
          </a:p>
          <a:p>
            <a:r>
              <a:rPr lang="en-US" sz="1800" dirty="0">
                <a:hlinkClick r:id="rId4"/>
              </a:rPr>
              <a:t>https://huggingface.co/unsloth/gemma-3-12b-it-GGUF</a:t>
            </a:r>
            <a:r>
              <a:rPr lang="en-US" sz="1800" dirty="0"/>
              <a:t> [Accessed on March 10, 2025]</a:t>
            </a:r>
          </a:p>
          <a:p>
            <a:r>
              <a:rPr lang="en-US" sz="1800" dirty="0">
                <a:hlinkClick r:id="rId5"/>
              </a:rPr>
              <a:t>https://huggingface.co/bartowski/Llama-3.2-3B-Instruct-GGUF</a:t>
            </a:r>
            <a:r>
              <a:rPr lang="en-US" sz="1800" dirty="0"/>
              <a:t> [Accessed on March 10, 2025]</a:t>
            </a:r>
          </a:p>
          <a:p>
            <a:r>
              <a:rPr lang="en-US" sz="1800" dirty="0">
                <a:hlinkClick r:id="rId6"/>
              </a:rPr>
              <a:t>https://huggingface.co/unsloth/Llama-3.2-3B-Instruct-GGUF</a:t>
            </a:r>
            <a:r>
              <a:rPr lang="en-US" sz="1800" dirty="0"/>
              <a:t> [Accessed on March 10, 2025]</a:t>
            </a:r>
          </a:p>
          <a:p>
            <a:r>
              <a:rPr lang="en-US" sz="1800" dirty="0">
                <a:hlinkClick r:id="rId7"/>
              </a:rPr>
              <a:t>https://hub.docker.com/_/ros/</a:t>
            </a:r>
            <a:r>
              <a:rPr lang="en-US" sz="1800" dirty="0"/>
              <a:t> [Accessed on</a:t>
            </a:r>
            <a:r>
              <a:rPr lang="ro-RO" sz="1800" dirty="0"/>
              <a:t> </a:t>
            </a:r>
            <a:r>
              <a:rPr lang="en-US" sz="1800" dirty="0"/>
              <a:t>May 3,</a:t>
            </a:r>
            <a:r>
              <a:rPr lang="ro-RO" sz="1800" dirty="0"/>
              <a:t> 202</a:t>
            </a:r>
            <a:r>
              <a:rPr lang="en-US" sz="1800" dirty="0"/>
              <a:t>5]</a:t>
            </a:r>
          </a:p>
          <a:p>
            <a:r>
              <a:rPr lang="en-US" sz="1800" dirty="0">
                <a:hlinkClick r:id="rId8"/>
              </a:rPr>
              <a:t>https://pypi.org/project/llama-cpp-python/0.1.9/</a:t>
            </a:r>
            <a:r>
              <a:rPr lang="en-US" sz="1800" dirty="0"/>
              <a:t> [Accessed on May 23, 2025]</a:t>
            </a:r>
            <a:endParaRPr lang="en-US" sz="1800" dirty="0">
              <a:hlinkClick r:id="rId9"/>
            </a:endParaRPr>
          </a:p>
          <a:p>
            <a:r>
              <a:rPr lang="en-US" sz="1800" dirty="0">
                <a:hlinkClick r:id="rId9"/>
              </a:rPr>
              <a:t>https://github.com/FarhadGUL06/ros-llama.git</a:t>
            </a:r>
            <a:r>
              <a:rPr lang="en-US" sz="1800" dirty="0"/>
              <a:t> [Accessed on</a:t>
            </a:r>
            <a:r>
              <a:rPr lang="ro-RO" sz="1800" dirty="0"/>
              <a:t> </a:t>
            </a:r>
            <a:r>
              <a:rPr lang="en-US" sz="1800" dirty="0"/>
              <a:t>June 14,</a:t>
            </a:r>
            <a:r>
              <a:rPr lang="ro-RO" sz="1800" dirty="0"/>
              <a:t> 202</a:t>
            </a:r>
            <a:r>
              <a:rPr lang="en-US" sz="1800" dirty="0"/>
              <a:t>5]</a:t>
            </a:r>
          </a:p>
          <a:p>
            <a:pPr marL="0" indent="0">
              <a:buNone/>
            </a:pPr>
            <a:endParaRPr lang="en-US" sz="18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684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97A43-13DD-E0C6-761D-64C855B9F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EEB6B2E-7B69-E667-1687-0565FC3540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3029447"/>
              </p:ext>
            </p:extLst>
          </p:nvPr>
        </p:nvGraphicFramePr>
        <p:xfrm>
          <a:off x="838200" y="1365250"/>
          <a:ext cx="10515600" cy="500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E8331EE-A7F7-A3E0-1123-D865850243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7942660"/>
              </p:ext>
            </p:extLst>
          </p:nvPr>
        </p:nvGraphicFramePr>
        <p:xfrm>
          <a:off x="4276725" y="3770312"/>
          <a:ext cx="3638550" cy="519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4734A8-1A81-4808-A6B8-4D6454DBC5A2}"/>
              </a:ext>
            </a:extLst>
          </p:cNvPr>
          <p:cNvCxnSpPr/>
          <p:nvPr/>
        </p:nvCxnSpPr>
        <p:spPr>
          <a:xfrm>
            <a:off x="4762500" y="1365250"/>
            <a:ext cx="0" cy="48196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0FD0C2B-5B47-33D1-D6BE-762D2F933896}"/>
              </a:ext>
            </a:extLst>
          </p:cNvPr>
          <p:cNvCxnSpPr/>
          <p:nvPr/>
        </p:nvCxnSpPr>
        <p:spPr>
          <a:xfrm>
            <a:off x="7404100" y="1365250"/>
            <a:ext cx="0" cy="48196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407058F4-A20F-CC7F-6CB9-C0A70057AB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0265075"/>
              </p:ext>
            </p:extLst>
          </p:nvPr>
        </p:nvGraphicFramePr>
        <p:xfrm>
          <a:off x="1276354" y="5062538"/>
          <a:ext cx="9639292" cy="73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83630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7D23884-4243-4172-A209-25BCEC42A3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F7D23884-4243-4172-A209-25BCEC42A3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7973961-858F-47A0-A581-A44A03E49D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07973961-858F-47A0-A581-A44A03E49D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2617E69-7329-4D8E-B6E6-73DBAD73C3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F2617E69-7329-4D8E-B6E6-73DBAD73C3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EF0FAAE-343A-4D43-A611-5F842FF778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6EF0FAAE-343A-4D43-A611-5F842FF778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09F5322-5182-4743-A80D-AB88FD1841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809F5322-5182-4743-A80D-AB88FD1841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4CDCA3B-ADC5-42C1-AE48-8A28DE394D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04CDCA3B-ADC5-42C1-AE48-8A28DE394D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F05ED5C-6C81-4FEC-8A36-2977B5E067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7F05ED5C-6C81-4FEC-8A36-2977B5E067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525A53D-9D17-42AD-AD5B-DF9247608A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dgm id="{0525A53D-9D17-42AD-AD5B-DF9247608A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298DFE2-340D-42B0-B4C3-CB12728E9E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6298DFE2-340D-42B0-B4C3-CB12728E9E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74A0DFF-BA99-4D1E-8BD4-B75F790920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>
                                            <p:graphicEl>
                                              <a:dgm id="{674A0DFF-BA99-4D1E-8BD4-B75F790920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2BA6769-9213-4309-BF3D-3C497B7DED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>
                                            <p:graphicEl>
                                              <a:dgm id="{42BA6769-9213-4309-BF3D-3C497B7DED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4A038E5-7FC9-4EA5-998D-35A9AA691A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>
                                            <p:graphicEl>
                                              <a:dgm id="{74A038E5-7FC9-4EA5-998D-35A9AA691A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14AD527-F8E4-496D-B830-0A3FC3BE5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>
                                            <p:graphicEl>
                                              <a:dgm id="{414AD527-F8E4-496D-B830-0A3FC3BE53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41CD385-DDA4-4B76-B7CA-0CA3A177ED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>
                                            <p:graphicEl>
                                              <a:dgm id="{141CD385-DDA4-4B76-B7CA-0CA3A177ED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Graphic spid="10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89655-28B8-11CF-FC4F-BDDF6B53F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Station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077B1C63-5535-1224-A4E9-C9C7A99BAD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8470184"/>
              </p:ext>
            </p:extLst>
          </p:nvPr>
        </p:nvGraphicFramePr>
        <p:xfrm>
          <a:off x="787400" y="1825149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A computer chip with white text&#10;&#10;AI-generated content may be incorrect.">
            <a:extLst>
              <a:ext uri="{FF2B5EF4-FFF2-40B4-BE49-F238E27FC236}">
                <a16:creationId xmlns:a16="http://schemas.microsoft.com/office/drawing/2014/main" id="{AFEE844B-9147-EC46-B869-98DB999C76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372" y="2721323"/>
            <a:ext cx="1080263" cy="1080263"/>
          </a:xfrm>
          <a:prstGeom prst="rect">
            <a:avLst/>
          </a:prstGeom>
        </p:spPr>
      </p:pic>
      <p:pic>
        <p:nvPicPr>
          <p:cNvPr id="12" name="Picture 11" descr="A computer graphics card with fans&#10;&#10;AI-generated content may be incorrect.">
            <a:extLst>
              <a:ext uri="{FF2B5EF4-FFF2-40B4-BE49-F238E27FC236}">
                <a16:creationId xmlns:a16="http://schemas.microsoft.com/office/drawing/2014/main" id="{9B92C073-9ED9-5D57-827F-CFDE3A3F24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235" y="2550903"/>
            <a:ext cx="1422315" cy="14223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C56EC0-C728-AFBD-FD95-AA11B78B43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58865" y="4510617"/>
            <a:ext cx="977053" cy="1205336"/>
          </a:xfrm>
          <a:prstGeom prst="rect">
            <a:avLst/>
          </a:prstGeom>
        </p:spPr>
      </p:pic>
      <p:pic>
        <p:nvPicPr>
          <p:cNvPr id="11" name="Picture 10" descr="A cartoon of a penguin&#10;&#10;AI-generated content may be incorrect.">
            <a:extLst>
              <a:ext uri="{FF2B5EF4-FFF2-40B4-BE49-F238E27FC236}">
                <a16:creationId xmlns:a16="http://schemas.microsoft.com/office/drawing/2014/main" id="{09D60FC4-9C8E-CCFA-C928-42AD7C2435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729" y="4632801"/>
            <a:ext cx="793548" cy="96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7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22813B36-3B4B-41EF-91FA-B7063450C5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graphicEl>
                                              <a:dgm id="{22813B36-3B4B-41EF-91FA-B7063450C5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1246E2BB-77A7-448B-9727-AAB340A41F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graphicEl>
                                              <a:dgm id="{1246E2BB-77A7-448B-9727-AAB340A41F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D98A919F-5D55-4F74-8FDD-6323448ACE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graphicEl>
                                              <a:dgm id="{D98A919F-5D55-4F74-8FDD-6323448ACE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3F9260C3-EEC1-4DE3-9039-BADF2E3A7E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graphicEl>
                                              <a:dgm id="{3F9260C3-EEC1-4DE3-9039-BADF2E3A7E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1716E-2D66-C0EE-8C97-B1FD4B522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Scripts</a:t>
            </a:r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BF35A74-56D3-3117-8685-1A14CE73EE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75076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917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3A6B0EA-C935-4198-9A30-ED3EBA0F2D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23A6B0EA-C935-4198-9A30-ED3EBA0F2D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2BDE403-24B9-4880-8E6B-D107BF3A79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22BDE403-24B9-4880-8E6B-D107BF3A79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488B91F-6C72-48A3-880A-D283DF1B1D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5488B91F-6C72-48A3-880A-D283DF1B1D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5B1C6F4-6CCF-4FB1-83EE-046769232C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graphicEl>
                                              <a:dgm id="{A5B1C6F4-6CCF-4FB1-83EE-046769232C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59D859C-2F99-4513-98F2-4D50DA2D10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E59D859C-2F99-4513-98F2-4D50DA2D10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4C539BE-A3FC-4B77-8E04-5853904F2E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graphicEl>
                                              <a:dgm id="{74C539BE-A3FC-4B77-8E04-5853904F2E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1F65685-E20A-4F70-B55A-73A41CB2EC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graphicEl>
                                              <a:dgm id="{21F65685-E20A-4F70-B55A-73A41CB2EC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6C30DFA-5E47-4231-8B78-02C93F58DF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graphicEl>
                                              <a:dgm id="{36C30DFA-5E47-4231-8B78-02C93F58DF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00A5AAD-F1CF-412C-BAEB-5B0F329A63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graphicEl>
                                              <a:dgm id="{F00A5AAD-F1CF-412C-BAEB-5B0F329A63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FD1D0-39D8-637E-049E-DA01D12B7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A5ED5-E6F2-8595-3B37-B9CCEFBF7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Llama 3.2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6AE30EC7-2D87-D3DD-9FDE-7492B5A2A7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0925786"/>
              </p:ext>
            </p:extLst>
          </p:nvPr>
        </p:nvGraphicFramePr>
        <p:xfrm>
          <a:off x="838200" y="1982788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0547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4B8C0D8-0BEB-4122-811D-DDF66A4D13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64B8C0D8-0BEB-4122-811D-DDF66A4D13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7949F1C-96E3-47E1-B560-264E937BE0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67949F1C-96E3-47E1-B560-264E937BE0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A3FF9DC-E4E7-400C-A663-8C5F6E0CA0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3A3FF9DC-E4E7-400C-A663-8C5F6E0CA0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E19B53F-EA84-4272-BBB4-09C36FFE32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5E19B53F-EA84-4272-BBB4-09C36FFE32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8B231BD-6FD2-45E3-9020-E31EEF702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48B231BD-6FD2-45E3-9020-E31EEF7022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4488D0C-16F0-4FEA-B2FA-7B4FB93301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F4488D0C-16F0-4FEA-B2FA-7B4FB93301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55CEB5D-1D6A-49CD-88F4-8671F2B6BF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graphicEl>
                                              <a:dgm id="{E55CEB5D-1D6A-49CD-88F4-8671F2B6BF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F24DC5E-450F-44AA-A7E3-1516466763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dgm id="{7F24DC5E-450F-44AA-A7E3-1516466763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5DF90FD-B2A0-4FF7-91EC-333221E4CC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graphicEl>
                                              <a:dgm id="{85DF90FD-B2A0-4FF7-91EC-333221E4CC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017BDA8-61C0-4E87-9EE0-2F84FEE298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graphicEl>
                                              <a:dgm id="{3017BDA8-61C0-4E87-9EE0-2F84FEE298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652877F-430C-4ED7-AD7C-848AA10A74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graphicEl>
                                              <a:dgm id="{4652877F-430C-4ED7-AD7C-848AA10A74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7C6D70C-321C-49F8-B298-04FE15E7AE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graphicEl>
                                              <a:dgm id="{D7C6D70C-321C-49F8-B298-04FE15E7AE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4971018-F1E3-4361-8180-E29287F8C6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graphicEl>
                                              <a:dgm id="{54971018-F1E3-4361-8180-E29287F8C6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38431B1-3E1F-4AEE-8831-320C80ADA7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graphicEl>
                                              <a:dgm id="{338431B1-3E1F-4AEE-8831-320C80ADA7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2E59E01-2924-4373-B836-E3D17DDE45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>
                                            <p:graphicEl>
                                              <a:dgm id="{E2E59E01-2924-4373-B836-E3D17DDE45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4C78FB2-6D1F-4140-A82D-CA82827174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">
                                            <p:graphicEl>
                                              <a:dgm id="{34C78FB2-6D1F-4140-A82D-CA82827174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E30CFAF-A85A-423B-8BFE-D3FC03324C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">
                                            <p:graphicEl>
                                              <a:dgm id="{FE30CFAF-A85A-423B-8BFE-D3FC03324C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20C02A9-34D8-461B-ACE3-F8DB2C9B31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">
                                            <p:graphicEl>
                                              <a:dgm id="{F20C02A9-34D8-461B-ACE3-F8DB2C9B31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463FE3D-6A67-45FB-82AD-F417094451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>
                                            <p:graphicEl>
                                              <a:dgm id="{1463FE3D-6A67-45FB-82AD-F417094451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330DF2B-73E4-4A63-89E2-38672652D3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">
                                            <p:graphicEl>
                                              <a:dgm id="{5330DF2B-73E4-4A63-89E2-38672652D3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FB77519-AC57-4506-BA5D-3C59B49F77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">
                                            <p:graphicEl>
                                              <a:dgm id="{1FB77519-AC57-4506-BA5D-3C59B49F77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0EAFED8-1B51-4A7D-8F80-86D0E3D4F2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">
                                            <p:graphicEl>
                                              <a:dgm id="{50EAFED8-1B51-4A7D-8F80-86D0E3D4F2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43D5DAC-DF56-4427-ABDA-89CA1F447C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">
                                            <p:graphicEl>
                                              <a:dgm id="{643D5DAC-DF56-4427-ABDA-89CA1F447C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D36F1-698B-628F-CE7D-0ADCB7BAA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Gemma 3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B6546A9A-277B-B43E-05D2-7265666F97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4280415"/>
              </p:ext>
            </p:extLst>
          </p:nvPr>
        </p:nvGraphicFramePr>
        <p:xfrm>
          <a:off x="838200" y="1982788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603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4B8C0D8-0BEB-4122-811D-DDF66A4D13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64B8C0D8-0BEB-4122-811D-DDF66A4D13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7949F1C-96E3-47E1-B560-264E937BE0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67949F1C-96E3-47E1-B560-264E937BE0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A3FF9DC-E4E7-400C-A663-8C5F6E0CA0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3A3FF9DC-E4E7-400C-A663-8C5F6E0CA0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E19B53F-EA84-4272-BBB4-09C36FFE32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5E19B53F-EA84-4272-BBB4-09C36FFE32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8B231BD-6FD2-45E3-9020-E31EEF702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48B231BD-6FD2-45E3-9020-E31EEF7022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4488D0C-16F0-4FEA-B2FA-7B4FB93301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F4488D0C-16F0-4FEA-B2FA-7B4FB93301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55CEB5D-1D6A-49CD-88F4-8671F2B6BF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graphicEl>
                                              <a:dgm id="{E55CEB5D-1D6A-49CD-88F4-8671F2B6BF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F24DC5E-450F-44AA-A7E3-1516466763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dgm id="{7F24DC5E-450F-44AA-A7E3-1516466763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5DF90FD-B2A0-4FF7-91EC-333221E4CC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graphicEl>
                                              <a:dgm id="{85DF90FD-B2A0-4FF7-91EC-333221E4CC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017BDA8-61C0-4E87-9EE0-2F84FEE298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graphicEl>
                                              <a:dgm id="{3017BDA8-61C0-4E87-9EE0-2F84FEE298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652877F-430C-4ED7-AD7C-848AA10A74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graphicEl>
                                              <a:dgm id="{4652877F-430C-4ED7-AD7C-848AA10A74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7C6D70C-321C-49F8-B298-04FE15E7AE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graphicEl>
                                              <a:dgm id="{D7C6D70C-321C-49F8-B298-04FE15E7AE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4971018-F1E3-4361-8180-E29287F8C6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graphicEl>
                                              <a:dgm id="{54971018-F1E3-4361-8180-E29287F8C6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38431B1-3E1F-4AEE-8831-320C80ADA7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graphicEl>
                                              <a:dgm id="{338431B1-3E1F-4AEE-8831-320C80ADA7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2E59E01-2924-4373-B836-E3D17DDE45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>
                                            <p:graphicEl>
                                              <a:dgm id="{E2E59E01-2924-4373-B836-E3D17DDE45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4C78FB2-6D1F-4140-A82D-CA82827174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">
                                            <p:graphicEl>
                                              <a:dgm id="{34C78FB2-6D1F-4140-A82D-CA82827174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E30CFAF-A85A-423B-8BFE-D3FC03324C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">
                                            <p:graphicEl>
                                              <a:dgm id="{FE30CFAF-A85A-423B-8BFE-D3FC03324C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20C02A9-34D8-461B-ACE3-F8DB2C9B31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">
                                            <p:graphicEl>
                                              <a:dgm id="{F20C02A9-34D8-461B-ACE3-F8DB2C9B31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463FE3D-6A67-45FB-82AD-F417094451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>
                                            <p:graphicEl>
                                              <a:dgm id="{1463FE3D-6A67-45FB-82AD-F417094451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330DF2B-73E4-4A63-89E2-38672652D3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">
                                            <p:graphicEl>
                                              <a:dgm id="{5330DF2B-73E4-4A63-89E2-38672652D3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FB77519-AC57-4506-BA5D-3C59B49F77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">
                                            <p:graphicEl>
                                              <a:dgm id="{1FB77519-AC57-4506-BA5D-3C59B49F77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0EAFED8-1B51-4A7D-8F80-86D0E3D4F2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">
                                            <p:graphicEl>
                                              <a:dgm id="{50EAFED8-1B51-4A7D-8F80-86D0E3D4F2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43D5DAC-DF56-4427-ABDA-89CA1F447C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">
                                            <p:graphicEl>
                                              <a:dgm id="{643D5DAC-DF56-4427-ABDA-89CA1F447C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8CB1A964-399B-1EC7-41D7-A9BC7267A1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5171509"/>
              </p:ext>
            </p:extLst>
          </p:nvPr>
        </p:nvGraphicFramePr>
        <p:xfrm>
          <a:off x="1177925" y="613833"/>
          <a:ext cx="9836150" cy="56303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1">
            <a:extLst>
              <a:ext uri="{FF2B5EF4-FFF2-40B4-BE49-F238E27FC236}">
                <a16:creationId xmlns:a16="http://schemas.microsoft.com/office/drawing/2014/main" id="{6062DD70-65A4-BC54-0F3C-817C16FCD5B6}"/>
              </a:ext>
            </a:extLst>
          </p:cNvPr>
          <p:cNvSpPr txBox="1"/>
          <p:nvPr/>
        </p:nvSpPr>
        <p:spPr>
          <a:xfrm>
            <a:off x="2006600" y="4756151"/>
            <a:ext cx="796884" cy="285749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chemeClr val="bg1"/>
                </a:solidFill>
              </a:rPr>
              <a:t>7</a:t>
            </a:r>
            <a:r>
              <a:rPr lang="ro-RO" sz="1400" b="1" kern="1200" dirty="0">
                <a:solidFill>
                  <a:schemeClr val="bg1"/>
                </a:solidFill>
              </a:rPr>
              <a:t>.</a:t>
            </a:r>
            <a:r>
              <a:rPr lang="en-US" sz="1400" b="1" kern="1200" dirty="0">
                <a:solidFill>
                  <a:schemeClr val="bg1"/>
                </a:solidFill>
              </a:rPr>
              <a:t>2</a:t>
            </a:r>
            <a:r>
              <a:rPr lang="ro-RO" sz="1400" b="1" kern="1200" dirty="0">
                <a:solidFill>
                  <a:schemeClr val="bg1"/>
                </a:solidFill>
              </a:rPr>
              <a:t> s</a:t>
            </a:r>
            <a:endParaRPr lang="en-US" sz="1400" b="1" kern="1200" dirty="0">
              <a:solidFill>
                <a:schemeClr val="bg1"/>
              </a:solidFill>
            </a:endParaRP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0117E093-371C-8A47-C20D-3158C1AFC6FF}"/>
              </a:ext>
            </a:extLst>
          </p:cNvPr>
          <p:cNvSpPr txBox="1"/>
          <p:nvPr/>
        </p:nvSpPr>
        <p:spPr>
          <a:xfrm>
            <a:off x="2667000" y="4730752"/>
            <a:ext cx="796884" cy="285749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/>
              <a:t>1.4 </a:t>
            </a:r>
            <a:r>
              <a:rPr lang="ro-RO" sz="1400" b="1" kern="1200" dirty="0"/>
              <a:t>s</a:t>
            </a:r>
            <a:endParaRPr lang="en-US" sz="1400" b="1" kern="1200" dirty="0"/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E3C2E1CD-A4C8-0D8B-C39D-94FA4E69CCD8}"/>
              </a:ext>
            </a:extLst>
          </p:cNvPr>
          <p:cNvSpPr txBox="1"/>
          <p:nvPr/>
        </p:nvSpPr>
        <p:spPr>
          <a:xfrm>
            <a:off x="4337009" y="4616451"/>
            <a:ext cx="796884" cy="285749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chemeClr val="bg1"/>
                </a:solidFill>
              </a:rPr>
              <a:t>10.3 </a:t>
            </a:r>
            <a:r>
              <a:rPr lang="ro-RO" sz="1400" b="1" kern="1200" dirty="0">
                <a:solidFill>
                  <a:schemeClr val="bg1"/>
                </a:solidFill>
              </a:rPr>
              <a:t>s</a:t>
            </a:r>
            <a:endParaRPr lang="en-US" sz="1400" b="1" kern="1200" dirty="0">
              <a:solidFill>
                <a:schemeClr val="bg1"/>
              </a:solidFill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A20F6D23-D6D8-B0CA-E0E8-38BED3BF99DA}"/>
              </a:ext>
            </a:extLst>
          </p:cNvPr>
          <p:cNvSpPr txBox="1"/>
          <p:nvPr/>
        </p:nvSpPr>
        <p:spPr>
          <a:xfrm>
            <a:off x="6648409" y="1892301"/>
            <a:ext cx="796884" cy="285749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chemeClr val="bg1"/>
                </a:solidFill>
              </a:rPr>
              <a:t>79.1 </a:t>
            </a:r>
            <a:r>
              <a:rPr lang="ro-RO" sz="1400" b="1" kern="1200" dirty="0">
                <a:solidFill>
                  <a:schemeClr val="bg1"/>
                </a:solidFill>
              </a:rPr>
              <a:t>s</a:t>
            </a:r>
            <a:endParaRPr lang="en-US" sz="1400" b="1" kern="1200" dirty="0">
              <a:solidFill>
                <a:schemeClr val="bg1"/>
              </a:solidFill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CF96F29C-1A81-9CBF-7781-5903C49A840E}"/>
              </a:ext>
            </a:extLst>
          </p:cNvPr>
          <p:cNvSpPr txBox="1"/>
          <p:nvPr/>
        </p:nvSpPr>
        <p:spPr>
          <a:xfrm>
            <a:off x="8991559" y="3721101"/>
            <a:ext cx="796884" cy="285749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chemeClr val="bg1"/>
                </a:solidFill>
              </a:rPr>
              <a:t>33.1 </a:t>
            </a:r>
            <a:r>
              <a:rPr lang="ro-RO" sz="1400" b="1" kern="1200" dirty="0">
                <a:solidFill>
                  <a:schemeClr val="bg1"/>
                </a:solidFill>
              </a:rPr>
              <a:t>s</a:t>
            </a:r>
            <a:endParaRPr lang="en-US" sz="1400" b="1" kern="1200" dirty="0">
              <a:solidFill>
                <a:schemeClr val="bg1"/>
              </a:solidFill>
            </a:endParaRPr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50D8FDEA-457F-ADF4-DA67-165E3B9E5B15}"/>
              </a:ext>
            </a:extLst>
          </p:cNvPr>
          <p:cNvSpPr txBox="1"/>
          <p:nvPr/>
        </p:nvSpPr>
        <p:spPr>
          <a:xfrm>
            <a:off x="4997409" y="4730751"/>
            <a:ext cx="796884" cy="285749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/>
              <a:t>2.5 </a:t>
            </a:r>
            <a:r>
              <a:rPr lang="ro-RO" sz="1400" b="1" kern="1200" dirty="0"/>
              <a:t>s</a:t>
            </a:r>
            <a:endParaRPr lang="en-US" sz="1400" b="1" kern="1200" dirty="0"/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53EE06BB-E74D-FFC8-3707-8CCE8C1B490E}"/>
              </a:ext>
            </a:extLst>
          </p:cNvPr>
          <p:cNvSpPr txBox="1"/>
          <p:nvPr/>
        </p:nvSpPr>
        <p:spPr>
          <a:xfrm>
            <a:off x="7327818" y="4718052"/>
            <a:ext cx="796884" cy="285749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/>
              <a:t>8.1 </a:t>
            </a:r>
            <a:r>
              <a:rPr lang="ro-RO" sz="1400" b="1" kern="1200" dirty="0"/>
              <a:t>s</a:t>
            </a:r>
            <a:endParaRPr lang="en-US" sz="1400" b="1" kern="1200" dirty="0"/>
          </a:p>
        </p:txBody>
      </p:sp>
      <p:sp>
        <p:nvSpPr>
          <p:cNvPr id="16" name="TextBox 1">
            <a:extLst>
              <a:ext uri="{FF2B5EF4-FFF2-40B4-BE49-F238E27FC236}">
                <a16:creationId xmlns:a16="http://schemas.microsoft.com/office/drawing/2014/main" id="{6A8B528F-15B5-E6CA-0ABF-EEE41959E895}"/>
              </a:ext>
            </a:extLst>
          </p:cNvPr>
          <p:cNvSpPr txBox="1"/>
          <p:nvPr/>
        </p:nvSpPr>
        <p:spPr>
          <a:xfrm>
            <a:off x="9658227" y="4616451"/>
            <a:ext cx="796884" cy="285749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/>
              <a:t>9.8 </a:t>
            </a:r>
            <a:r>
              <a:rPr lang="ro-RO" sz="1400" b="1" kern="1200" dirty="0"/>
              <a:t>s</a:t>
            </a:r>
            <a:endParaRPr lang="en-US" sz="1400" b="1" kern="1200" dirty="0"/>
          </a:p>
        </p:txBody>
      </p:sp>
      <p:pic>
        <p:nvPicPr>
          <p:cNvPr id="17" name="Picture 16" descr="A close up of a ice cube&#10;&#10;AI-generated content may be incorrect.">
            <a:extLst>
              <a:ext uri="{FF2B5EF4-FFF2-40B4-BE49-F238E27FC236}">
                <a16:creationId xmlns:a16="http://schemas.microsoft.com/office/drawing/2014/main" id="{38D23E89-EFFE-0F28-DC75-E5BCFF0C0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550" y="5600700"/>
            <a:ext cx="838200" cy="838200"/>
          </a:xfrm>
          <a:prstGeom prst="rect">
            <a:avLst/>
          </a:prstGeom>
        </p:spPr>
      </p:pic>
      <p:pic>
        <p:nvPicPr>
          <p:cNvPr id="18" name="Picture 17" descr="A fire on a black background&#10;&#10;AI-generated content may be incorrect.">
            <a:extLst>
              <a:ext uri="{FF2B5EF4-FFF2-40B4-BE49-F238E27FC236}">
                <a16:creationId xmlns:a16="http://schemas.microsoft.com/office/drawing/2014/main" id="{631B3E0F-5EE8-C3C5-FCEA-A12C0CF0EF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900" y="5600700"/>
            <a:ext cx="5905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32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0B31144A-4862-32A2-E263-7183CB93F7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2977162"/>
              </p:ext>
            </p:extLst>
          </p:nvPr>
        </p:nvGraphicFramePr>
        <p:xfrm>
          <a:off x="1239837" y="518583"/>
          <a:ext cx="9712325" cy="5820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TextBox 1">
            <a:extLst>
              <a:ext uri="{FF2B5EF4-FFF2-40B4-BE49-F238E27FC236}">
                <a16:creationId xmlns:a16="http://schemas.microsoft.com/office/drawing/2014/main" id="{F4D75733-9A6F-ABB3-8856-444FD2D18A37}"/>
              </a:ext>
            </a:extLst>
          </p:cNvPr>
          <p:cNvSpPr txBox="1"/>
          <p:nvPr/>
        </p:nvSpPr>
        <p:spPr>
          <a:xfrm>
            <a:off x="2476500" y="3594101"/>
            <a:ext cx="342900" cy="311149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kern="1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8AE4B298-AE22-8C78-C9E3-E63F18C51D86}"/>
              </a:ext>
            </a:extLst>
          </p:cNvPr>
          <p:cNvSpPr txBox="1"/>
          <p:nvPr/>
        </p:nvSpPr>
        <p:spPr>
          <a:xfrm>
            <a:off x="3327400" y="2565401"/>
            <a:ext cx="342900" cy="311149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kern="120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6" name="TextBox 1">
            <a:extLst>
              <a:ext uri="{FF2B5EF4-FFF2-40B4-BE49-F238E27FC236}">
                <a16:creationId xmlns:a16="http://schemas.microsoft.com/office/drawing/2014/main" id="{92EFF0C5-3888-EB38-C63F-CC2464E49618}"/>
              </a:ext>
            </a:extLst>
          </p:cNvPr>
          <p:cNvSpPr txBox="1"/>
          <p:nvPr/>
        </p:nvSpPr>
        <p:spPr>
          <a:xfrm>
            <a:off x="4089400" y="1898651"/>
            <a:ext cx="469900" cy="311149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kern="12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B856474B-F97E-08FA-B412-772EE2D13783}"/>
              </a:ext>
            </a:extLst>
          </p:cNvPr>
          <p:cNvSpPr txBox="1"/>
          <p:nvPr/>
        </p:nvSpPr>
        <p:spPr>
          <a:xfrm>
            <a:off x="4933950" y="1898651"/>
            <a:ext cx="469900" cy="311149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kern="12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9" name="TextBox 1">
            <a:extLst>
              <a:ext uri="{FF2B5EF4-FFF2-40B4-BE49-F238E27FC236}">
                <a16:creationId xmlns:a16="http://schemas.microsoft.com/office/drawing/2014/main" id="{2FCDB547-F91F-89C2-1829-5D52A246E6A5}"/>
              </a:ext>
            </a:extLst>
          </p:cNvPr>
          <p:cNvSpPr txBox="1"/>
          <p:nvPr/>
        </p:nvSpPr>
        <p:spPr>
          <a:xfrm>
            <a:off x="7943850" y="3594100"/>
            <a:ext cx="342900" cy="311149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kern="1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0" name="TextBox 1">
            <a:extLst>
              <a:ext uri="{FF2B5EF4-FFF2-40B4-BE49-F238E27FC236}">
                <a16:creationId xmlns:a16="http://schemas.microsoft.com/office/drawing/2014/main" id="{619991A4-45A5-6B5B-D4D7-999B517B7463}"/>
              </a:ext>
            </a:extLst>
          </p:cNvPr>
          <p:cNvSpPr txBox="1"/>
          <p:nvPr/>
        </p:nvSpPr>
        <p:spPr>
          <a:xfrm>
            <a:off x="8763000" y="3273425"/>
            <a:ext cx="342900" cy="311149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kern="12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8E10EB33-5AE4-1D41-85EE-1AC5005362AB}"/>
              </a:ext>
            </a:extLst>
          </p:cNvPr>
          <p:cNvSpPr txBox="1"/>
          <p:nvPr/>
        </p:nvSpPr>
        <p:spPr>
          <a:xfrm>
            <a:off x="9601200" y="2565400"/>
            <a:ext cx="342900" cy="311149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kern="1200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617780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79366-0573-5941-17CB-B89815ABD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B39281CA-7B5E-0817-3BF2-64C462E5A3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4763897"/>
              </p:ext>
            </p:extLst>
          </p:nvPr>
        </p:nvGraphicFramePr>
        <p:xfrm>
          <a:off x="1111250" y="1447800"/>
          <a:ext cx="90932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947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4F6FFDF-5D9A-428F-898A-66F95796AB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E4F6FFDF-5D9A-428F-898A-66F95796AB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7A8105E-8EBE-49D9-8F9A-ABD947E2EB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C7A8105E-8EBE-49D9-8F9A-ABD947E2EB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4049EB9-E65D-46A2-B6BA-31A52E8D7D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E4049EB9-E65D-46A2-B6BA-31A52E8D7D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13FC458-6E55-4665-A9D2-69125A01BE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B13FC458-6E55-4665-A9D2-69125A01BE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ED7358B-0C4A-4590-AAD6-38CFF8C319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BED7358B-0C4A-4590-AAD6-38CFF8C319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83137EF-2498-446E-A5FF-D8C23E99A0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C83137EF-2498-446E-A5FF-D8C23E99A0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1E4CC46-405B-4C49-B4EA-FD2C68153A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01E4CC46-405B-4C49-B4EA-FD2C68153A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3BDF55B-8196-44A5-9B73-7146BAE02F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E3BDF55B-8196-44A5-9B73-7146BAE02F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B622084-1F8A-47D5-9C82-375DB6F02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9B622084-1F8A-47D5-9C82-375DB6F02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A3639A4-3EED-43A8-AB16-7D886E3E74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AA3639A4-3EED-43A8-AB16-7D886E3E74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19DC593-DC7C-4031-9BB4-1A8F518877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619DC593-DC7C-4031-9BB4-1A8F518877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9E80A4D-445F-4109-A9E5-4C69CA46D5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graphicEl>
                                              <a:dgm id="{19E80A4D-445F-4109-A9E5-4C69CA46D5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D3413B3-CC80-4623-A7E3-B10EC60103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graphicEl>
                                              <a:dgm id="{1D3413B3-CC80-4623-A7E3-B10EC60103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55047F0-0804-408A-A722-F8DC6EC03F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graphicEl>
                                              <a:dgm id="{D55047F0-0804-408A-A722-F8DC6EC03F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431</Words>
  <Application>Microsoft Office PowerPoint</Application>
  <PresentationFormat>Widescreen</PresentationFormat>
  <Paragraphs>105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ROS-LLaMA</vt:lpstr>
      <vt:lpstr>Architecture</vt:lpstr>
      <vt:lpstr>Station</vt:lpstr>
      <vt:lpstr>Scripts</vt:lpstr>
      <vt:lpstr>Llama 3.2</vt:lpstr>
      <vt:lpstr>Gemma 3</vt:lpstr>
      <vt:lpstr>PowerPoint Presentation</vt:lpstr>
      <vt:lpstr>PowerPoint Presentation</vt:lpstr>
      <vt:lpstr>Conclusions</vt:lpstr>
      <vt:lpstr>Bibliografie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Ali Gul</dc:creator>
  <cp:lastModifiedBy>Ali Gul</cp:lastModifiedBy>
  <cp:revision>16</cp:revision>
  <dcterms:created xsi:type="dcterms:W3CDTF">2025-06-15T16:35:45Z</dcterms:created>
  <dcterms:modified xsi:type="dcterms:W3CDTF">2025-06-15T21:25:36Z</dcterms:modified>
</cp:coreProperties>
</file>